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7560000" cx="10692000"/>
  <p:notesSz cx="7556500" cy="10693400"/>
  <p:embeddedFontLst>
    <p:embeddedFont>
      <p:font typeface="Roboto"/>
      <p:regular r:id="rId33"/>
      <p:bold r:id="rId34"/>
      <p:italic r:id="rId35"/>
      <p:boldItalic r:id="rId36"/>
    </p:embeddedFont>
    <p:embeddedFont>
      <p:font typeface="Merriweather"/>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036">
          <p15:clr>
            <a:srgbClr val="000000"/>
          </p15:clr>
        </p15:guide>
        <p15:guide id="2" pos="3056">
          <p15:clr>
            <a:srgbClr val="000000"/>
          </p15:clr>
        </p15:guide>
      </p15:sldGuideLst>
    </p:ext>
    <p:ext uri="GoogleSlidesCustomDataVersion2">
      <go:slidesCustomData xmlns:go="http://customooxmlschemas.google.com/" r:id="rId41" roundtripDataSignature="AMtx7mh5mgZDnJbfYLPhoYiHYPXf7I6BS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036" orient="horz"/>
        <p:guide pos="305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erriweather-boldItalic.fntdata"/><Relationship Id="rId20" Type="http://schemas.openxmlformats.org/officeDocument/2006/relationships/slide" Target="slides/slide15.xml"/><Relationship Id="rId41"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oboto-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oboto-italic.fntdata"/><Relationship Id="rId12" Type="http://schemas.openxmlformats.org/officeDocument/2006/relationships/slide" Target="slides/slide7.xml"/><Relationship Id="rId34" Type="http://schemas.openxmlformats.org/officeDocument/2006/relationships/font" Target="fonts/Roboto-bold.fntdata"/><Relationship Id="rId15" Type="http://schemas.openxmlformats.org/officeDocument/2006/relationships/slide" Target="slides/slide10.xml"/><Relationship Id="rId37" Type="http://schemas.openxmlformats.org/officeDocument/2006/relationships/font" Target="fonts/Merriweather-regular.fntdata"/><Relationship Id="rId14" Type="http://schemas.openxmlformats.org/officeDocument/2006/relationships/slide" Target="slides/slide9.xml"/><Relationship Id="rId36" Type="http://schemas.openxmlformats.org/officeDocument/2006/relationships/font" Target="fonts/Roboto-boldItalic.fntdata"/><Relationship Id="rId17" Type="http://schemas.openxmlformats.org/officeDocument/2006/relationships/slide" Target="slides/slide12.xml"/><Relationship Id="rId39" Type="http://schemas.openxmlformats.org/officeDocument/2006/relationships/font" Target="fonts/Merriweather-italic.fntdata"/><Relationship Id="rId16" Type="http://schemas.openxmlformats.org/officeDocument/2006/relationships/slide" Target="slides/slide11.xml"/><Relationship Id="rId38" Type="http://schemas.openxmlformats.org/officeDocument/2006/relationships/font" Target="fonts/Merriweather-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55650" y="5079350"/>
            <a:ext cx="6045200" cy="481202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365c31da4c_1_50:notes"/>
          <p:cNvSpPr txBox="1"/>
          <p:nvPr>
            <p:ph idx="1" type="body"/>
          </p:nvPr>
        </p:nvSpPr>
        <p:spPr>
          <a:xfrm>
            <a:off x="755650" y="5079350"/>
            <a:ext cx="6045300" cy="48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g3365c31da4c_1_50: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2: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3: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6: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6: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7: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7: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365c31da4c_0_5867:notes"/>
          <p:cNvSpPr txBox="1"/>
          <p:nvPr>
            <p:ph idx="1" type="body"/>
          </p:nvPr>
        </p:nvSpPr>
        <p:spPr>
          <a:xfrm>
            <a:off x="755650" y="5079350"/>
            <a:ext cx="6045300" cy="48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g3365c31da4c_0_5867: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8: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8: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9: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9: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21: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1: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22: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2: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24: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4: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25: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5: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33: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3: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34: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4: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35: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5: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36: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6: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37: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7: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39:notes"/>
          <p:cNvSpPr txBox="1"/>
          <p:nvPr>
            <p:ph idx="1" type="body"/>
          </p:nvPr>
        </p:nvSpPr>
        <p:spPr>
          <a:xfrm>
            <a:off x="755650" y="5079350"/>
            <a:ext cx="6045300" cy="48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9: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40: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40: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41: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41: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42: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42: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43:notes"/>
          <p:cNvSpPr txBox="1"/>
          <p:nvPr>
            <p:ph idx="1" type="body"/>
          </p:nvPr>
        </p:nvSpPr>
        <p:spPr>
          <a:xfrm>
            <a:off x="755650" y="5079350"/>
            <a:ext cx="6045200" cy="48120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43: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45:notes"/>
          <p:cNvSpPr txBox="1"/>
          <p:nvPr>
            <p:ph idx="1" type="body"/>
          </p:nvPr>
        </p:nvSpPr>
        <p:spPr>
          <a:xfrm>
            <a:off x="755650" y="5079350"/>
            <a:ext cx="6045300" cy="48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45: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44:notes"/>
          <p:cNvSpPr txBox="1"/>
          <p:nvPr>
            <p:ph idx="1" type="body"/>
          </p:nvPr>
        </p:nvSpPr>
        <p:spPr>
          <a:xfrm>
            <a:off x="755650" y="5079350"/>
            <a:ext cx="6045300" cy="48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44: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365c31da4c_1_34:notes"/>
          <p:cNvSpPr txBox="1"/>
          <p:nvPr>
            <p:ph idx="1" type="body"/>
          </p:nvPr>
        </p:nvSpPr>
        <p:spPr>
          <a:xfrm>
            <a:off x="755650" y="5079350"/>
            <a:ext cx="6045300" cy="48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g3365c31da4c_1_34: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46:notes"/>
          <p:cNvSpPr txBox="1"/>
          <p:nvPr>
            <p:ph idx="1" type="body"/>
          </p:nvPr>
        </p:nvSpPr>
        <p:spPr>
          <a:xfrm>
            <a:off x="755650" y="5079350"/>
            <a:ext cx="6045300" cy="48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46: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365c31da4c_1_14:notes"/>
          <p:cNvSpPr txBox="1"/>
          <p:nvPr>
            <p:ph idx="1" type="body"/>
          </p:nvPr>
        </p:nvSpPr>
        <p:spPr>
          <a:xfrm>
            <a:off x="755650" y="5079350"/>
            <a:ext cx="6045300" cy="48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g3365c31da4c_1_14:notes"/>
          <p:cNvSpPr/>
          <p:nvPr>
            <p:ph idx="2" type="sldImg"/>
          </p:nvPr>
        </p:nvSpPr>
        <p:spPr>
          <a:xfrm>
            <a:off x="-1262808" y="802000"/>
            <a:ext cx="10082700" cy="4010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g3365c31da4c_1_1353"/>
          <p:cNvSpPr/>
          <p:nvPr/>
        </p:nvSpPr>
        <p:spPr>
          <a:xfrm>
            <a:off x="-146" y="0"/>
            <a:ext cx="10692372" cy="6464327"/>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g3365c31da4c_1_1353"/>
          <p:cNvSpPr txBox="1"/>
          <p:nvPr>
            <p:ph type="ctrTitle"/>
          </p:nvPr>
        </p:nvSpPr>
        <p:spPr>
          <a:xfrm>
            <a:off x="364468" y="793297"/>
            <a:ext cx="9963000" cy="1884900"/>
          </a:xfrm>
          <a:prstGeom prst="rect">
            <a:avLst/>
          </a:prstGeom>
        </p:spPr>
        <p:txBody>
          <a:bodyPr anchorCtr="0" anchor="t" bIns="116050" lIns="116050" spcFirstLastPara="1" rIns="116050" wrap="square" tIns="116050">
            <a:normAutofit/>
          </a:bodyPr>
          <a:lstStyle>
            <a:lvl1pPr lvl="0">
              <a:spcBef>
                <a:spcPts val="0"/>
              </a:spcBef>
              <a:spcAft>
                <a:spcPts val="0"/>
              </a:spcAft>
              <a:buSzPts val="4600"/>
              <a:buNone/>
              <a:defRPr sz="4600"/>
            </a:lvl1pPr>
            <a:lvl2pPr lvl="1">
              <a:spcBef>
                <a:spcPts val="0"/>
              </a:spcBef>
              <a:spcAft>
                <a:spcPts val="0"/>
              </a:spcAft>
              <a:buSzPts val="4600"/>
              <a:buNone/>
              <a:defRPr sz="4600"/>
            </a:lvl2pPr>
            <a:lvl3pPr lvl="2">
              <a:spcBef>
                <a:spcPts val="0"/>
              </a:spcBef>
              <a:spcAft>
                <a:spcPts val="0"/>
              </a:spcAft>
              <a:buSzPts val="4600"/>
              <a:buNone/>
              <a:defRPr sz="4600"/>
            </a:lvl3pPr>
            <a:lvl4pPr lvl="3">
              <a:spcBef>
                <a:spcPts val="0"/>
              </a:spcBef>
              <a:spcAft>
                <a:spcPts val="0"/>
              </a:spcAft>
              <a:buSzPts val="4600"/>
              <a:buNone/>
              <a:defRPr sz="4600"/>
            </a:lvl4pPr>
            <a:lvl5pPr lvl="4">
              <a:spcBef>
                <a:spcPts val="0"/>
              </a:spcBef>
              <a:spcAft>
                <a:spcPts val="0"/>
              </a:spcAft>
              <a:buSzPts val="4600"/>
              <a:buNone/>
              <a:defRPr sz="4600"/>
            </a:lvl5pPr>
            <a:lvl6pPr lvl="5">
              <a:spcBef>
                <a:spcPts val="0"/>
              </a:spcBef>
              <a:spcAft>
                <a:spcPts val="0"/>
              </a:spcAft>
              <a:buSzPts val="4600"/>
              <a:buNone/>
              <a:defRPr sz="4600"/>
            </a:lvl6pPr>
            <a:lvl7pPr lvl="6">
              <a:spcBef>
                <a:spcPts val="0"/>
              </a:spcBef>
              <a:spcAft>
                <a:spcPts val="0"/>
              </a:spcAft>
              <a:buSzPts val="4600"/>
              <a:buNone/>
              <a:defRPr sz="4600"/>
            </a:lvl7pPr>
            <a:lvl8pPr lvl="7">
              <a:spcBef>
                <a:spcPts val="0"/>
              </a:spcBef>
              <a:spcAft>
                <a:spcPts val="0"/>
              </a:spcAft>
              <a:buSzPts val="4600"/>
              <a:buNone/>
              <a:defRPr sz="4600"/>
            </a:lvl8pPr>
            <a:lvl9pPr lvl="8">
              <a:spcBef>
                <a:spcPts val="0"/>
              </a:spcBef>
              <a:spcAft>
                <a:spcPts val="0"/>
              </a:spcAft>
              <a:buSzPts val="4600"/>
              <a:buNone/>
              <a:defRPr sz="4600"/>
            </a:lvl9pPr>
          </a:lstStyle>
          <a:p/>
        </p:txBody>
      </p:sp>
      <p:sp>
        <p:nvSpPr>
          <p:cNvPr id="12" name="Google Shape;12;g3365c31da4c_1_1353"/>
          <p:cNvSpPr txBox="1"/>
          <p:nvPr>
            <p:ph idx="1" type="subTitle"/>
          </p:nvPr>
        </p:nvSpPr>
        <p:spPr>
          <a:xfrm>
            <a:off x="364468" y="2761138"/>
            <a:ext cx="4960800" cy="1085100"/>
          </a:xfrm>
          <a:prstGeom prst="rect">
            <a:avLst/>
          </a:prstGeom>
        </p:spPr>
        <p:txBody>
          <a:bodyPr anchorCtr="0" anchor="t" bIns="116050" lIns="116050" spcFirstLastPara="1" rIns="116050" wrap="square" tIns="116050">
            <a:normAutofit/>
          </a:bodyPr>
          <a:lstStyle>
            <a:lvl1pPr lvl="0">
              <a:lnSpc>
                <a:spcPct val="100000"/>
              </a:lnSpc>
              <a:spcBef>
                <a:spcPts val="0"/>
              </a:spcBef>
              <a:spcAft>
                <a:spcPts val="0"/>
              </a:spcAft>
              <a:buClr>
                <a:schemeClr val="lt2"/>
              </a:buClr>
              <a:buSzPts val="2000"/>
              <a:buNone/>
              <a:defRPr sz="2000">
                <a:solidFill>
                  <a:schemeClr val="lt2"/>
                </a:solidFill>
              </a:defRPr>
            </a:lvl1pPr>
            <a:lvl2pPr lvl="1">
              <a:lnSpc>
                <a:spcPct val="100000"/>
              </a:lnSpc>
              <a:spcBef>
                <a:spcPts val="0"/>
              </a:spcBef>
              <a:spcAft>
                <a:spcPts val="0"/>
              </a:spcAft>
              <a:buClr>
                <a:schemeClr val="lt2"/>
              </a:buClr>
              <a:buSzPts val="2000"/>
              <a:buNone/>
              <a:defRPr sz="2000">
                <a:solidFill>
                  <a:schemeClr val="lt2"/>
                </a:solidFill>
              </a:defRPr>
            </a:lvl2pPr>
            <a:lvl3pPr lvl="2">
              <a:lnSpc>
                <a:spcPct val="100000"/>
              </a:lnSpc>
              <a:spcBef>
                <a:spcPts val="0"/>
              </a:spcBef>
              <a:spcAft>
                <a:spcPts val="0"/>
              </a:spcAft>
              <a:buClr>
                <a:schemeClr val="lt2"/>
              </a:buClr>
              <a:buSzPts val="2000"/>
              <a:buNone/>
              <a:defRPr sz="2000">
                <a:solidFill>
                  <a:schemeClr val="lt2"/>
                </a:solidFill>
              </a:defRPr>
            </a:lvl3pPr>
            <a:lvl4pPr lvl="3">
              <a:lnSpc>
                <a:spcPct val="100000"/>
              </a:lnSpc>
              <a:spcBef>
                <a:spcPts val="0"/>
              </a:spcBef>
              <a:spcAft>
                <a:spcPts val="0"/>
              </a:spcAft>
              <a:buClr>
                <a:schemeClr val="lt2"/>
              </a:buClr>
              <a:buSzPts val="2000"/>
              <a:buNone/>
              <a:defRPr sz="2000">
                <a:solidFill>
                  <a:schemeClr val="lt2"/>
                </a:solidFill>
              </a:defRPr>
            </a:lvl4pPr>
            <a:lvl5pPr lvl="4">
              <a:lnSpc>
                <a:spcPct val="100000"/>
              </a:lnSpc>
              <a:spcBef>
                <a:spcPts val="0"/>
              </a:spcBef>
              <a:spcAft>
                <a:spcPts val="0"/>
              </a:spcAft>
              <a:buClr>
                <a:schemeClr val="lt2"/>
              </a:buClr>
              <a:buSzPts val="2000"/>
              <a:buNone/>
              <a:defRPr sz="2000">
                <a:solidFill>
                  <a:schemeClr val="lt2"/>
                </a:solidFill>
              </a:defRPr>
            </a:lvl5pPr>
            <a:lvl6pPr lvl="5">
              <a:lnSpc>
                <a:spcPct val="100000"/>
              </a:lnSpc>
              <a:spcBef>
                <a:spcPts val="0"/>
              </a:spcBef>
              <a:spcAft>
                <a:spcPts val="0"/>
              </a:spcAft>
              <a:buClr>
                <a:schemeClr val="lt2"/>
              </a:buClr>
              <a:buSzPts val="2000"/>
              <a:buNone/>
              <a:defRPr sz="2000">
                <a:solidFill>
                  <a:schemeClr val="lt2"/>
                </a:solidFill>
              </a:defRPr>
            </a:lvl6pPr>
            <a:lvl7pPr lvl="6">
              <a:lnSpc>
                <a:spcPct val="100000"/>
              </a:lnSpc>
              <a:spcBef>
                <a:spcPts val="0"/>
              </a:spcBef>
              <a:spcAft>
                <a:spcPts val="0"/>
              </a:spcAft>
              <a:buClr>
                <a:schemeClr val="lt2"/>
              </a:buClr>
              <a:buSzPts val="2000"/>
              <a:buNone/>
              <a:defRPr sz="2000">
                <a:solidFill>
                  <a:schemeClr val="lt2"/>
                </a:solidFill>
              </a:defRPr>
            </a:lvl7pPr>
            <a:lvl8pPr lvl="7">
              <a:lnSpc>
                <a:spcPct val="100000"/>
              </a:lnSpc>
              <a:spcBef>
                <a:spcPts val="0"/>
              </a:spcBef>
              <a:spcAft>
                <a:spcPts val="0"/>
              </a:spcAft>
              <a:buClr>
                <a:schemeClr val="lt2"/>
              </a:buClr>
              <a:buSzPts val="2000"/>
              <a:buNone/>
              <a:defRPr sz="2000">
                <a:solidFill>
                  <a:schemeClr val="lt2"/>
                </a:solidFill>
              </a:defRPr>
            </a:lvl8pPr>
            <a:lvl9pPr lvl="8">
              <a:lnSpc>
                <a:spcPct val="100000"/>
              </a:lnSpc>
              <a:spcBef>
                <a:spcPts val="0"/>
              </a:spcBef>
              <a:spcAft>
                <a:spcPts val="0"/>
              </a:spcAft>
              <a:buClr>
                <a:schemeClr val="lt2"/>
              </a:buClr>
              <a:buSzPts val="2000"/>
              <a:buNone/>
              <a:defRPr sz="2000">
                <a:solidFill>
                  <a:schemeClr val="lt2"/>
                </a:solidFill>
              </a:defRPr>
            </a:lvl9pPr>
          </a:lstStyle>
          <a:p/>
        </p:txBody>
      </p:sp>
      <p:sp>
        <p:nvSpPr>
          <p:cNvPr id="13" name="Google Shape;13;g3365c31da4c_1_1353"/>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g3365c31da4c_1_1358"/>
          <p:cNvSpPr/>
          <p:nvPr/>
        </p:nvSpPr>
        <p:spPr>
          <a:xfrm>
            <a:off x="0" y="70697"/>
            <a:ext cx="10692372" cy="6464327"/>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g3365c31da4c_1_1358"/>
          <p:cNvSpPr/>
          <p:nvPr/>
        </p:nvSpPr>
        <p:spPr>
          <a:xfrm>
            <a:off x="0" y="0"/>
            <a:ext cx="10692372" cy="6464327"/>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g3365c31da4c_1_1358"/>
          <p:cNvSpPr txBox="1"/>
          <p:nvPr>
            <p:ph type="title"/>
          </p:nvPr>
        </p:nvSpPr>
        <p:spPr>
          <a:xfrm>
            <a:off x="364468" y="793297"/>
            <a:ext cx="9963000" cy="1884900"/>
          </a:xfrm>
          <a:prstGeom prst="rect">
            <a:avLst/>
          </a:prstGeom>
        </p:spPr>
        <p:txBody>
          <a:bodyPr anchorCtr="0" anchor="t" bIns="116050" lIns="116050" spcFirstLastPara="1" rIns="116050" wrap="square" tIns="116050">
            <a:normAutofit/>
          </a:bodyPr>
          <a:lstStyle>
            <a:lvl1pPr lvl="0">
              <a:spcBef>
                <a:spcPts val="0"/>
              </a:spcBef>
              <a:spcAft>
                <a:spcPts val="0"/>
              </a:spcAft>
              <a:buSzPts val="4600"/>
              <a:buNone/>
              <a:defRPr sz="4600"/>
            </a:lvl1pPr>
            <a:lvl2pPr lvl="1">
              <a:spcBef>
                <a:spcPts val="0"/>
              </a:spcBef>
              <a:spcAft>
                <a:spcPts val="0"/>
              </a:spcAft>
              <a:buSzPts val="4600"/>
              <a:buNone/>
              <a:defRPr sz="4600"/>
            </a:lvl2pPr>
            <a:lvl3pPr lvl="2">
              <a:spcBef>
                <a:spcPts val="0"/>
              </a:spcBef>
              <a:spcAft>
                <a:spcPts val="0"/>
              </a:spcAft>
              <a:buSzPts val="4600"/>
              <a:buNone/>
              <a:defRPr sz="4600"/>
            </a:lvl3pPr>
            <a:lvl4pPr lvl="3">
              <a:spcBef>
                <a:spcPts val="0"/>
              </a:spcBef>
              <a:spcAft>
                <a:spcPts val="0"/>
              </a:spcAft>
              <a:buSzPts val="4600"/>
              <a:buNone/>
              <a:defRPr sz="4600"/>
            </a:lvl4pPr>
            <a:lvl5pPr lvl="4">
              <a:spcBef>
                <a:spcPts val="0"/>
              </a:spcBef>
              <a:spcAft>
                <a:spcPts val="0"/>
              </a:spcAft>
              <a:buSzPts val="4600"/>
              <a:buNone/>
              <a:defRPr sz="4600"/>
            </a:lvl5pPr>
            <a:lvl6pPr lvl="5">
              <a:spcBef>
                <a:spcPts val="0"/>
              </a:spcBef>
              <a:spcAft>
                <a:spcPts val="0"/>
              </a:spcAft>
              <a:buSzPts val="4600"/>
              <a:buNone/>
              <a:defRPr sz="4600"/>
            </a:lvl6pPr>
            <a:lvl7pPr lvl="6">
              <a:spcBef>
                <a:spcPts val="0"/>
              </a:spcBef>
              <a:spcAft>
                <a:spcPts val="0"/>
              </a:spcAft>
              <a:buSzPts val="4600"/>
              <a:buNone/>
              <a:defRPr sz="4600"/>
            </a:lvl7pPr>
            <a:lvl8pPr lvl="7">
              <a:spcBef>
                <a:spcPts val="0"/>
              </a:spcBef>
              <a:spcAft>
                <a:spcPts val="0"/>
              </a:spcAft>
              <a:buSzPts val="4600"/>
              <a:buNone/>
              <a:defRPr sz="4600"/>
            </a:lvl8pPr>
            <a:lvl9pPr lvl="8">
              <a:spcBef>
                <a:spcPts val="0"/>
              </a:spcBef>
              <a:spcAft>
                <a:spcPts val="0"/>
              </a:spcAft>
              <a:buSzPts val="4600"/>
              <a:buNone/>
              <a:defRPr sz="4600"/>
            </a:lvl9pPr>
          </a:lstStyle>
          <a:p/>
        </p:txBody>
      </p:sp>
      <p:sp>
        <p:nvSpPr>
          <p:cNvPr id="18" name="Google Shape;18;g3365c31da4c_1_1358"/>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g3365c31da4c_1_1363"/>
          <p:cNvSpPr/>
          <p:nvPr/>
        </p:nvSpPr>
        <p:spPr>
          <a:xfrm>
            <a:off x="0" y="0"/>
            <a:ext cx="5044200" cy="7560000"/>
          </a:xfrm>
          <a:prstGeom prst="rect">
            <a:avLst/>
          </a:prstGeom>
          <a:solidFill>
            <a:schemeClr val="dk1"/>
          </a:solidFill>
          <a:ln>
            <a:noFill/>
          </a:ln>
        </p:spPr>
        <p:txBody>
          <a:bodyPr anchorCtr="0" anchor="ctr" bIns="116050" lIns="116050" spcFirstLastPara="1" rIns="116050" wrap="square" tIns="116050">
            <a:noAutofit/>
          </a:bodyPr>
          <a:lstStyle/>
          <a:p>
            <a:pPr indent="0" lvl="0" marL="0" rtl="0" algn="l">
              <a:spcBef>
                <a:spcPts val="0"/>
              </a:spcBef>
              <a:spcAft>
                <a:spcPts val="0"/>
              </a:spcAft>
              <a:buNone/>
            </a:pPr>
            <a:r>
              <a:t/>
            </a:r>
            <a:endParaRPr/>
          </a:p>
        </p:txBody>
      </p:sp>
      <p:sp>
        <p:nvSpPr>
          <p:cNvPr id="21" name="Google Shape;21;g3365c31da4c_1_1363"/>
          <p:cNvSpPr/>
          <p:nvPr/>
        </p:nvSpPr>
        <p:spPr>
          <a:xfrm>
            <a:off x="0" y="64856"/>
            <a:ext cx="5043922" cy="6466201"/>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g3365c31da4c_1_1363"/>
          <p:cNvSpPr/>
          <p:nvPr/>
        </p:nvSpPr>
        <p:spPr>
          <a:xfrm>
            <a:off x="-146" y="0"/>
            <a:ext cx="5047751" cy="6460653"/>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g3365c31da4c_1_1363"/>
          <p:cNvSpPr txBox="1"/>
          <p:nvPr>
            <p:ph type="title"/>
          </p:nvPr>
        </p:nvSpPr>
        <p:spPr>
          <a:xfrm>
            <a:off x="364497" y="736268"/>
            <a:ext cx="4334100" cy="3687600"/>
          </a:xfrm>
          <a:prstGeom prst="rect">
            <a:avLst/>
          </a:prstGeom>
        </p:spPr>
        <p:txBody>
          <a:bodyPr anchorCtr="0" anchor="t" bIns="116050" lIns="116050" spcFirstLastPara="1" rIns="116050" wrap="square" tIns="116050">
            <a:normAutofit/>
          </a:bodyPr>
          <a:lstStyle>
            <a:lvl1pPr lvl="0">
              <a:spcBef>
                <a:spcPts val="0"/>
              </a:spcBef>
              <a:spcAft>
                <a:spcPts val="0"/>
              </a:spcAft>
              <a:buClr>
                <a:schemeClr val="lt1"/>
              </a:buClr>
              <a:buSzPts val="3600"/>
              <a:buNone/>
              <a:defRPr>
                <a:solidFill>
                  <a:schemeClr val="lt1"/>
                </a:solidFill>
              </a:defRPr>
            </a:lvl1pPr>
            <a:lvl2pPr lvl="1">
              <a:spcBef>
                <a:spcPts val="0"/>
              </a:spcBef>
              <a:spcAft>
                <a:spcPts val="0"/>
              </a:spcAft>
              <a:buClr>
                <a:schemeClr val="lt1"/>
              </a:buClr>
              <a:buSzPts val="3600"/>
              <a:buNone/>
              <a:defRPr>
                <a:solidFill>
                  <a:schemeClr val="lt1"/>
                </a:solidFill>
              </a:defRPr>
            </a:lvl2pPr>
            <a:lvl3pPr lvl="2">
              <a:spcBef>
                <a:spcPts val="0"/>
              </a:spcBef>
              <a:spcAft>
                <a:spcPts val="0"/>
              </a:spcAft>
              <a:buClr>
                <a:schemeClr val="lt1"/>
              </a:buClr>
              <a:buSzPts val="3600"/>
              <a:buNone/>
              <a:defRPr>
                <a:solidFill>
                  <a:schemeClr val="lt1"/>
                </a:solidFill>
              </a:defRPr>
            </a:lvl3pPr>
            <a:lvl4pPr lvl="3">
              <a:spcBef>
                <a:spcPts val="0"/>
              </a:spcBef>
              <a:spcAft>
                <a:spcPts val="0"/>
              </a:spcAft>
              <a:buClr>
                <a:schemeClr val="lt1"/>
              </a:buClr>
              <a:buSzPts val="3600"/>
              <a:buNone/>
              <a:defRPr>
                <a:solidFill>
                  <a:schemeClr val="lt1"/>
                </a:solidFill>
              </a:defRPr>
            </a:lvl4pPr>
            <a:lvl5pPr lvl="4">
              <a:spcBef>
                <a:spcPts val="0"/>
              </a:spcBef>
              <a:spcAft>
                <a:spcPts val="0"/>
              </a:spcAft>
              <a:buClr>
                <a:schemeClr val="lt1"/>
              </a:buClr>
              <a:buSzPts val="3600"/>
              <a:buNone/>
              <a:defRPr>
                <a:solidFill>
                  <a:schemeClr val="lt1"/>
                </a:solidFill>
              </a:defRPr>
            </a:lvl5pPr>
            <a:lvl6pPr lvl="5">
              <a:spcBef>
                <a:spcPts val="0"/>
              </a:spcBef>
              <a:spcAft>
                <a:spcPts val="0"/>
              </a:spcAft>
              <a:buClr>
                <a:schemeClr val="lt1"/>
              </a:buClr>
              <a:buSzPts val="3600"/>
              <a:buNone/>
              <a:defRPr>
                <a:solidFill>
                  <a:schemeClr val="lt1"/>
                </a:solidFill>
              </a:defRPr>
            </a:lvl6pPr>
            <a:lvl7pPr lvl="6">
              <a:spcBef>
                <a:spcPts val="0"/>
              </a:spcBef>
              <a:spcAft>
                <a:spcPts val="0"/>
              </a:spcAft>
              <a:buClr>
                <a:schemeClr val="lt1"/>
              </a:buClr>
              <a:buSzPts val="3600"/>
              <a:buNone/>
              <a:defRPr>
                <a:solidFill>
                  <a:schemeClr val="lt1"/>
                </a:solidFill>
              </a:defRPr>
            </a:lvl7pPr>
            <a:lvl8pPr lvl="7">
              <a:spcBef>
                <a:spcPts val="0"/>
              </a:spcBef>
              <a:spcAft>
                <a:spcPts val="0"/>
              </a:spcAft>
              <a:buClr>
                <a:schemeClr val="lt1"/>
              </a:buClr>
              <a:buSzPts val="3600"/>
              <a:buNone/>
              <a:defRPr>
                <a:solidFill>
                  <a:schemeClr val="lt1"/>
                </a:solidFill>
              </a:defRPr>
            </a:lvl8pPr>
            <a:lvl9pPr lvl="8">
              <a:spcBef>
                <a:spcPts val="0"/>
              </a:spcBef>
              <a:spcAft>
                <a:spcPts val="0"/>
              </a:spcAft>
              <a:buClr>
                <a:schemeClr val="lt1"/>
              </a:buClr>
              <a:buSzPts val="3600"/>
              <a:buNone/>
              <a:defRPr>
                <a:solidFill>
                  <a:schemeClr val="lt1"/>
                </a:solidFill>
              </a:defRPr>
            </a:lvl9pPr>
          </a:lstStyle>
          <a:p/>
        </p:txBody>
      </p:sp>
      <p:sp>
        <p:nvSpPr>
          <p:cNvPr id="24" name="Google Shape;24;g3365c31da4c_1_1363"/>
          <p:cNvSpPr txBox="1"/>
          <p:nvPr>
            <p:ph idx="1" type="body"/>
          </p:nvPr>
        </p:nvSpPr>
        <p:spPr>
          <a:xfrm>
            <a:off x="5430978" y="736268"/>
            <a:ext cx="4871700" cy="6024300"/>
          </a:xfrm>
          <a:prstGeom prst="rect">
            <a:avLst/>
          </a:prstGeom>
        </p:spPr>
        <p:txBody>
          <a:bodyPr anchorCtr="0" anchor="t" bIns="116050" lIns="116050" spcFirstLastPara="1" rIns="116050" wrap="square" tIns="116050">
            <a:normAutofit/>
          </a:bodyPr>
          <a:lstStyle>
            <a:lvl1pPr indent="-336550" lvl="0" marL="457200">
              <a:spcBef>
                <a:spcPts val="0"/>
              </a:spcBef>
              <a:spcAft>
                <a:spcPts val="0"/>
              </a:spcAft>
              <a:buSzPts val="17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5" name="Google Shape;25;g3365c31da4c_1_1363"/>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g3365c31da4c_1_1370"/>
          <p:cNvSpPr/>
          <p:nvPr/>
        </p:nvSpPr>
        <p:spPr>
          <a:xfrm>
            <a:off x="0" y="0"/>
            <a:ext cx="10692000" cy="1877100"/>
          </a:xfrm>
          <a:prstGeom prst="rect">
            <a:avLst/>
          </a:prstGeom>
          <a:solidFill>
            <a:schemeClr val="dk1"/>
          </a:solidFill>
          <a:ln>
            <a:noFill/>
          </a:ln>
        </p:spPr>
        <p:txBody>
          <a:bodyPr anchorCtr="0" anchor="ctr" bIns="116050" lIns="116050" spcFirstLastPara="1" rIns="116050" wrap="square" tIns="116050">
            <a:noAutofit/>
          </a:bodyPr>
          <a:lstStyle/>
          <a:p>
            <a:pPr indent="0" lvl="0" marL="0" rtl="0" algn="l">
              <a:spcBef>
                <a:spcPts val="0"/>
              </a:spcBef>
              <a:spcAft>
                <a:spcPts val="0"/>
              </a:spcAft>
              <a:buNone/>
            </a:pPr>
            <a:r>
              <a:t/>
            </a:r>
            <a:endParaRPr/>
          </a:p>
        </p:txBody>
      </p:sp>
      <p:sp>
        <p:nvSpPr>
          <p:cNvPr id="28" name="Google Shape;28;g3365c31da4c_1_1370"/>
          <p:cNvSpPr txBox="1"/>
          <p:nvPr>
            <p:ph type="title"/>
          </p:nvPr>
        </p:nvSpPr>
        <p:spPr>
          <a:xfrm>
            <a:off x="364497" y="736268"/>
            <a:ext cx="9963000" cy="916800"/>
          </a:xfrm>
          <a:prstGeom prst="rect">
            <a:avLst/>
          </a:prstGeom>
        </p:spPr>
        <p:txBody>
          <a:bodyPr anchorCtr="0" anchor="t" bIns="116050" lIns="116050" spcFirstLastPara="1" rIns="116050" wrap="square" tIns="116050">
            <a:normAutofit/>
          </a:bodyPr>
          <a:lstStyle>
            <a:lvl1pPr lvl="0">
              <a:spcBef>
                <a:spcPts val="0"/>
              </a:spcBef>
              <a:spcAft>
                <a:spcPts val="0"/>
              </a:spcAft>
              <a:buClr>
                <a:schemeClr val="lt1"/>
              </a:buClr>
              <a:buSzPts val="3600"/>
              <a:buNone/>
              <a:defRPr>
                <a:solidFill>
                  <a:schemeClr val="lt1"/>
                </a:solidFill>
              </a:defRPr>
            </a:lvl1pPr>
            <a:lvl2pPr lvl="1">
              <a:spcBef>
                <a:spcPts val="0"/>
              </a:spcBef>
              <a:spcAft>
                <a:spcPts val="0"/>
              </a:spcAft>
              <a:buClr>
                <a:schemeClr val="lt1"/>
              </a:buClr>
              <a:buSzPts val="3600"/>
              <a:buNone/>
              <a:defRPr>
                <a:solidFill>
                  <a:schemeClr val="lt1"/>
                </a:solidFill>
              </a:defRPr>
            </a:lvl2pPr>
            <a:lvl3pPr lvl="2">
              <a:spcBef>
                <a:spcPts val="0"/>
              </a:spcBef>
              <a:spcAft>
                <a:spcPts val="0"/>
              </a:spcAft>
              <a:buClr>
                <a:schemeClr val="lt1"/>
              </a:buClr>
              <a:buSzPts val="3600"/>
              <a:buNone/>
              <a:defRPr>
                <a:solidFill>
                  <a:schemeClr val="lt1"/>
                </a:solidFill>
              </a:defRPr>
            </a:lvl3pPr>
            <a:lvl4pPr lvl="3">
              <a:spcBef>
                <a:spcPts val="0"/>
              </a:spcBef>
              <a:spcAft>
                <a:spcPts val="0"/>
              </a:spcAft>
              <a:buClr>
                <a:schemeClr val="lt1"/>
              </a:buClr>
              <a:buSzPts val="3600"/>
              <a:buNone/>
              <a:defRPr>
                <a:solidFill>
                  <a:schemeClr val="lt1"/>
                </a:solidFill>
              </a:defRPr>
            </a:lvl4pPr>
            <a:lvl5pPr lvl="4">
              <a:spcBef>
                <a:spcPts val="0"/>
              </a:spcBef>
              <a:spcAft>
                <a:spcPts val="0"/>
              </a:spcAft>
              <a:buClr>
                <a:schemeClr val="lt1"/>
              </a:buClr>
              <a:buSzPts val="3600"/>
              <a:buNone/>
              <a:defRPr>
                <a:solidFill>
                  <a:schemeClr val="lt1"/>
                </a:solidFill>
              </a:defRPr>
            </a:lvl5pPr>
            <a:lvl6pPr lvl="5">
              <a:spcBef>
                <a:spcPts val="0"/>
              </a:spcBef>
              <a:spcAft>
                <a:spcPts val="0"/>
              </a:spcAft>
              <a:buClr>
                <a:schemeClr val="lt1"/>
              </a:buClr>
              <a:buSzPts val="3600"/>
              <a:buNone/>
              <a:defRPr>
                <a:solidFill>
                  <a:schemeClr val="lt1"/>
                </a:solidFill>
              </a:defRPr>
            </a:lvl6pPr>
            <a:lvl7pPr lvl="6">
              <a:spcBef>
                <a:spcPts val="0"/>
              </a:spcBef>
              <a:spcAft>
                <a:spcPts val="0"/>
              </a:spcAft>
              <a:buClr>
                <a:schemeClr val="lt1"/>
              </a:buClr>
              <a:buSzPts val="3600"/>
              <a:buNone/>
              <a:defRPr>
                <a:solidFill>
                  <a:schemeClr val="lt1"/>
                </a:solidFill>
              </a:defRPr>
            </a:lvl7pPr>
            <a:lvl8pPr lvl="7">
              <a:spcBef>
                <a:spcPts val="0"/>
              </a:spcBef>
              <a:spcAft>
                <a:spcPts val="0"/>
              </a:spcAft>
              <a:buClr>
                <a:schemeClr val="lt1"/>
              </a:buClr>
              <a:buSzPts val="3600"/>
              <a:buNone/>
              <a:defRPr>
                <a:solidFill>
                  <a:schemeClr val="lt1"/>
                </a:solidFill>
              </a:defRPr>
            </a:lvl8pPr>
            <a:lvl9pPr lvl="8">
              <a:spcBef>
                <a:spcPts val="0"/>
              </a:spcBef>
              <a:spcAft>
                <a:spcPts val="0"/>
              </a:spcAft>
              <a:buClr>
                <a:schemeClr val="lt1"/>
              </a:buClr>
              <a:buSzPts val="3600"/>
              <a:buNone/>
              <a:defRPr>
                <a:solidFill>
                  <a:schemeClr val="lt1"/>
                </a:solidFill>
              </a:defRPr>
            </a:lvl9pPr>
          </a:lstStyle>
          <a:p/>
        </p:txBody>
      </p:sp>
      <p:sp>
        <p:nvSpPr>
          <p:cNvPr id="29" name="Google Shape;29;g3365c31da4c_1_1370"/>
          <p:cNvSpPr txBox="1"/>
          <p:nvPr>
            <p:ph idx="1" type="body"/>
          </p:nvPr>
        </p:nvSpPr>
        <p:spPr>
          <a:xfrm>
            <a:off x="364468" y="2213102"/>
            <a:ext cx="4677000" cy="4521300"/>
          </a:xfrm>
          <a:prstGeom prst="rect">
            <a:avLst/>
          </a:prstGeom>
        </p:spPr>
        <p:txBody>
          <a:bodyPr anchorCtr="0" anchor="t" bIns="116050" lIns="116050" spcFirstLastPara="1" rIns="116050" wrap="square" tIns="116050">
            <a:normAutofit/>
          </a:bodyPr>
          <a:lstStyle>
            <a:lvl1pPr indent="-336550" lvl="0" marL="457200">
              <a:spcBef>
                <a:spcPts val="0"/>
              </a:spcBef>
              <a:spcAft>
                <a:spcPts val="0"/>
              </a:spcAft>
              <a:buSzPts val="17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0" name="Google Shape;30;g3365c31da4c_1_1370"/>
          <p:cNvSpPr txBox="1"/>
          <p:nvPr>
            <p:ph idx="2" type="body"/>
          </p:nvPr>
        </p:nvSpPr>
        <p:spPr>
          <a:xfrm>
            <a:off x="5650483" y="2213102"/>
            <a:ext cx="4677000" cy="4521300"/>
          </a:xfrm>
          <a:prstGeom prst="rect">
            <a:avLst/>
          </a:prstGeom>
        </p:spPr>
        <p:txBody>
          <a:bodyPr anchorCtr="0" anchor="t" bIns="116050" lIns="116050" spcFirstLastPara="1" rIns="116050" wrap="square" tIns="116050">
            <a:normAutofit/>
          </a:bodyPr>
          <a:lstStyle>
            <a:lvl1pPr indent="-336550" lvl="0" marL="457200">
              <a:spcBef>
                <a:spcPts val="0"/>
              </a:spcBef>
              <a:spcAft>
                <a:spcPts val="0"/>
              </a:spcAft>
              <a:buSzPts val="17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1" name="Google Shape;31;g3365c31da4c_1_1370"/>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g3365c31da4c_1_1376"/>
          <p:cNvSpPr/>
          <p:nvPr/>
        </p:nvSpPr>
        <p:spPr>
          <a:xfrm>
            <a:off x="0" y="0"/>
            <a:ext cx="10692000" cy="1877100"/>
          </a:xfrm>
          <a:prstGeom prst="rect">
            <a:avLst/>
          </a:prstGeom>
          <a:solidFill>
            <a:schemeClr val="dk1"/>
          </a:solidFill>
          <a:ln>
            <a:noFill/>
          </a:ln>
        </p:spPr>
        <p:txBody>
          <a:bodyPr anchorCtr="0" anchor="ctr" bIns="116050" lIns="116050" spcFirstLastPara="1" rIns="116050" wrap="square" tIns="116050">
            <a:noAutofit/>
          </a:bodyPr>
          <a:lstStyle/>
          <a:p>
            <a:pPr indent="0" lvl="0" marL="0" rtl="0" algn="l">
              <a:spcBef>
                <a:spcPts val="0"/>
              </a:spcBef>
              <a:spcAft>
                <a:spcPts val="0"/>
              </a:spcAft>
              <a:buNone/>
            </a:pPr>
            <a:r>
              <a:t/>
            </a:r>
            <a:endParaRPr/>
          </a:p>
        </p:txBody>
      </p:sp>
      <p:sp>
        <p:nvSpPr>
          <p:cNvPr id="34" name="Google Shape;34;g3365c31da4c_1_1376"/>
          <p:cNvSpPr txBox="1"/>
          <p:nvPr>
            <p:ph type="title"/>
          </p:nvPr>
        </p:nvSpPr>
        <p:spPr>
          <a:xfrm>
            <a:off x="364497" y="736268"/>
            <a:ext cx="9963000" cy="916800"/>
          </a:xfrm>
          <a:prstGeom prst="rect">
            <a:avLst/>
          </a:prstGeom>
        </p:spPr>
        <p:txBody>
          <a:bodyPr anchorCtr="0" anchor="t" bIns="116050" lIns="116050" spcFirstLastPara="1" rIns="116050" wrap="square" tIns="116050">
            <a:normAutofit/>
          </a:bodyPr>
          <a:lstStyle>
            <a:lvl1pPr lvl="0">
              <a:spcBef>
                <a:spcPts val="0"/>
              </a:spcBef>
              <a:spcAft>
                <a:spcPts val="0"/>
              </a:spcAft>
              <a:buClr>
                <a:schemeClr val="lt1"/>
              </a:buClr>
              <a:buSzPts val="3600"/>
              <a:buNone/>
              <a:defRPr>
                <a:solidFill>
                  <a:schemeClr val="lt1"/>
                </a:solidFill>
              </a:defRPr>
            </a:lvl1pPr>
            <a:lvl2pPr lvl="1">
              <a:spcBef>
                <a:spcPts val="0"/>
              </a:spcBef>
              <a:spcAft>
                <a:spcPts val="0"/>
              </a:spcAft>
              <a:buClr>
                <a:schemeClr val="lt1"/>
              </a:buClr>
              <a:buSzPts val="3600"/>
              <a:buNone/>
              <a:defRPr>
                <a:solidFill>
                  <a:schemeClr val="lt1"/>
                </a:solidFill>
              </a:defRPr>
            </a:lvl2pPr>
            <a:lvl3pPr lvl="2">
              <a:spcBef>
                <a:spcPts val="0"/>
              </a:spcBef>
              <a:spcAft>
                <a:spcPts val="0"/>
              </a:spcAft>
              <a:buClr>
                <a:schemeClr val="lt1"/>
              </a:buClr>
              <a:buSzPts val="3600"/>
              <a:buNone/>
              <a:defRPr>
                <a:solidFill>
                  <a:schemeClr val="lt1"/>
                </a:solidFill>
              </a:defRPr>
            </a:lvl3pPr>
            <a:lvl4pPr lvl="3">
              <a:spcBef>
                <a:spcPts val="0"/>
              </a:spcBef>
              <a:spcAft>
                <a:spcPts val="0"/>
              </a:spcAft>
              <a:buClr>
                <a:schemeClr val="lt1"/>
              </a:buClr>
              <a:buSzPts val="3600"/>
              <a:buNone/>
              <a:defRPr>
                <a:solidFill>
                  <a:schemeClr val="lt1"/>
                </a:solidFill>
              </a:defRPr>
            </a:lvl4pPr>
            <a:lvl5pPr lvl="4">
              <a:spcBef>
                <a:spcPts val="0"/>
              </a:spcBef>
              <a:spcAft>
                <a:spcPts val="0"/>
              </a:spcAft>
              <a:buClr>
                <a:schemeClr val="lt1"/>
              </a:buClr>
              <a:buSzPts val="3600"/>
              <a:buNone/>
              <a:defRPr>
                <a:solidFill>
                  <a:schemeClr val="lt1"/>
                </a:solidFill>
              </a:defRPr>
            </a:lvl5pPr>
            <a:lvl6pPr lvl="5">
              <a:spcBef>
                <a:spcPts val="0"/>
              </a:spcBef>
              <a:spcAft>
                <a:spcPts val="0"/>
              </a:spcAft>
              <a:buClr>
                <a:schemeClr val="lt1"/>
              </a:buClr>
              <a:buSzPts val="3600"/>
              <a:buNone/>
              <a:defRPr>
                <a:solidFill>
                  <a:schemeClr val="lt1"/>
                </a:solidFill>
              </a:defRPr>
            </a:lvl6pPr>
            <a:lvl7pPr lvl="6">
              <a:spcBef>
                <a:spcPts val="0"/>
              </a:spcBef>
              <a:spcAft>
                <a:spcPts val="0"/>
              </a:spcAft>
              <a:buClr>
                <a:schemeClr val="lt1"/>
              </a:buClr>
              <a:buSzPts val="3600"/>
              <a:buNone/>
              <a:defRPr>
                <a:solidFill>
                  <a:schemeClr val="lt1"/>
                </a:solidFill>
              </a:defRPr>
            </a:lvl7pPr>
            <a:lvl8pPr lvl="7">
              <a:spcBef>
                <a:spcPts val="0"/>
              </a:spcBef>
              <a:spcAft>
                <a:spcPts val="0"/>
              </a:spcAft>
              <a:buClr>
                <a:schemeClr val="lt1"/>
              </a:buClr>
              <a:buSzPts val="3600"/>
              <a:buNone/>
              <a:defRPr>
                <a:solidFill>
                  <a:schemeClr val="lt1"/>
                </a:solidFill>
              </a:defRPr>
            </a:lvl8pPr>
            <a:lvl9pPr lvl="8">
              <a:spcBef>
                <a:spcPts val="0"/>
              </a:spcBef>
              <a:spcAft>
                <a:spcPts val="0"/>
              </a:spcAft>
              <a:buClr>
                <a:schemeClr val="lt1"/>
              </a:buClr>
              <a:buSzPts val="3600"/>
              <a:buNone/>
              <a:defRPr>
                <a:solidFill>
                  <a:schemeClr val="lt1"/>
                </a:solidFill>
              </a:defRPr>
            </a:lvl9pPr>
          </a:lstStyle>
          <a:p/>
        </p:txBody>
      </p:sp>
      <p:sp>
        <p:nvSpPr>
          <p:cNvPr id="35" name="Google Shape;35;g3365c31da4c_1_1376"/>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g3365c31da4c_1_1380"/>
          <p:cNvSpPr/>
          <p:nvPr/>
        </p:nvSpPr>
        <p:spPr>
          <a:xfrm>
            <a:off x="0" y="0"/>
            <a:ext cx="4401600" cy="7560000"/>
          </a:xfrm>
          <a:prstGeom prst="rect">
            <a:avLst/>
          </a:prstGeom>
          <a:solidFill>
            <a:schemeClr val="dk1"/>
          </a:solidFill>
          <a:ln>
            <a:noFill/>
          </a:ln>
        </p:spPr>
        <p:txBody>
          <a:bodyPr anchorCtr="0" anchor="ctr" bIns="116050" lIns="116050" spcFirstLastPara="1" rIns="116050" wrap="square" tIns="116050">
            <a:noAutofit/>
          </a:bodyPr>
          <a:lstStyle/>
          <a:p>
            <a:pPr indent="0" lvl="0" marL="0" rtl="0" algn="l">
              <a:spcBef>
                <a:spcPts val="0"/>
              </a:spcBef>
              <a:spcAft>
                <a:spcPts val="0"/>
              </a:spcAft>
              <a:buNone/>
            </a:pPr>
            <a:r>
              <a:t/>
            </a:r>
            <a:endParaRPr/>
          </a:p>
        </p:txBody>
      </p:sp>
      <p:sp>
        <p:nvSpPr>
          <p:cNvPr id="38" name="Google Shape;38;g3365c31da4c_1_1380"/>
          <p:cNvSpPr txBox="1"/>
          <p:nvPr>
            <p:ph type="title"/>
          </p:nvPr>
        </p:nvSpPr>
        <p:spPr>
          <a:xfrm>
            <a:off x="364497" y="736268"/>
            <a:ext cx="3657000" cy="2688300"/>
          </a:xfrm>
          <a:prstGeom prst="rect">
            <a:avLst/>
          </a:prstGeom>
        </p:spPr>
        <p:txBody>
          <a:bodyPr anchorCtr="0" anchor="t" bIns="116050" lIns="116050" spcFirstLastPara="1" rIns="116050" wrap="square" tIns="116050">
            <a:normAutofit/>
          </a:bodyPr>
          <a:lstStyle>
            <a:lvl1pPr lvl="0">
              <a:spcBef>
                <a:spcPts val="0"/>
              </a:spcBef>
              <a:spcAft>
                <a:spcPts val="0"/>
              </a:spcAft>
              <a:buClr>
                <a:schemeClr val="lt1"/>
              </a:buClr>
              <a:buSzPts val="3600"/>
              <a:buNone/>
              <a:defRPr>
                <a:solidFill>
                  <a:schemeClr val="lt1"/>
                </a:solidFill>
              </a:defRPr>
            </a:lvl1pPr>
            <a:lvl2pPr lvl="1">
              <a:spcBef>
                <a:spcPts val="0"/>
              </a:spcBef>
              <a:spcAft>
                <a:spcPts val="0"/>
              </a:spcAft>
              <a:buClr>
                <a:schemeClr val="lt1"/>
              </a:buClr>
              <a:buSzPts val="3600"/>
              <a:buNone/>
              <a:defRPr>
                <a:solidFill>
                  <a:schemeClr val="lt1"/>
                </a:solidFill>
              </a:defRPr>
            </a:lvl2pPr>
            <a:lvl3pPr lvl="2">
              <a:spcBef>
                <a:spcPts val="0"/>
              </a:spcBef>
              <a:spcAft>
                <a:spcPts val="0"/>
              </a:spcAft>
              <a:buClr>
                <a:schemeClr val="lt1"/>
              </a:buClr>
              <a:buSzPts val="3600"/>
              <a:buNone/>
              <a:defRPr>
                <a:solidFill>
                  <a:schemeClr val="lt1"/>
                </a:solidFill>
              </a:defRPr>
            </a:lvl3pPr>
            <a:lvl4pPr lvl="3">
              <a:spcBef>
                <a:spcPts val="0"/>
              </a:spcBef>
              <a:spcAft>
                <a:spcPts val="0"/>
              </a:spcAft>
              <a:buClr>
                <a:schemeClr val="lt1"/>
              </a:buClr>
              <a:buSzPts val="3600"/>
              <a:buNone/>
              <a:defRPr>
                <a:solidFill>
                  <a:schemeClr val="lt1"/>
                </a:solidFill>
              </a:defRPr>
            </a:lvl4pPr>
            <a:lvl5pPr lvl="4">
              <a:spcBef>
                <a:spcPts val="0"/>
              </a:spcBef>
              <a:spcAft>
                <a:spcPts val="0"/>
              </a:spcAft>
              <a:buClr>
                <a:schemeClr val="lt1"/>
              </a:buClr>
              <a:buSzPts val="3600"/>
              <a:buNone/>
              <a:defRPr>
                <a:solidFill>
                  <a:schemeClr val="lt1"/>
                </a:solidFill>
              </a:defRPr>
            </a:lvl5pPr>
            <a:lvl6pPr lvl="5">
              <a:spcBef>
                <a:spcPts val="0"/>
              </a:spcBef>
              <a:spcAft>
                <a:spcPts val="0"/>
              </a:spcAft>
              <a:buClr>
                <a:schemeClr val="lt1"/>
              </a:buClr>
              <a:buSzPts val="3600"/>
              <a:buNone/>
              <a:defRPr>
                <a:solidFill>
                  <a:schemeClr val="lt1"/>
                </a:solidFill>
              </a:defRPr>
            </a:lvl6pPr>
            <a:lvl7pPr lvl="6">
              <a:spcBef>
                <a:spcPts val="0"/>
              </a:spcBef>
              <a:spcAft>
                <a:spcPts val="0"/>
              </a:spcAft>
              <a:buClr>
                <a:schemeClr val="lt1"/>
              </a:buClr>
              <a:buSzPts val="3600"/>
              <a:buNone/>
              <a:defRPr>
                <a:solidFill>
                  <a:schemeClr val="lt1"/>
                </a:solidFill>
              </a:defRPr>
            </a:lvl7pPr>
            <a:lvl8pPr lvl="7">
              <a:spcBef>
                <a:spcPts val="0"/>
              </a:spcBef>
              <a:spcAft>
                <a:spcPts val="0"/>
              </a:spcAft>
              <a:buClr>
                <a:schemeClr val="lt1"/>
              </a:buClr>
              <a:buSzPts val="3600"/>
              <a:buNone/>
              <a:defRPr>
                <a:solidFill>
                  <a:schemeClr val="lt1"/>
                </a:solidFill>
              </a:defRPr>
            </a:lvl8pPr>
            <a:lvl9pPr lvl="8">
              <a:spcBef>
                <a:spcPts val="0"/>
              </a:spcBef>
              <a:spcAft>
                <a:spcPts val="0"/>
              </a:spcAft>
              <a:buClr>
                <a:schemeClr val="lt1"/>
              </a:buClr>
              <a:buSzPts val="3600"/>
              <a:buNone/>
              <a:defRPr>
                <a:solidFill>
                  <a:schemeClr val="lt1"/>
                </a:solidFill>
              </a:defRPr>
            </a:lvl9pPr>
          </a:lstStyle>
          <a:p/>
        </p:txBody>
      </p:sp>
      <p:sp>
        <p:nvSpPr>
          <p:cNvPr id="39" name="Google Shape;39;g3365c31da4c_1_1380"/>
          <p:cNvSpPr txBox="1"/>
          <p:nvPr>
            <p:ph idx="1" type="body"/>
          </p:nvPr>
        </p:nvSpPr>
        <p:spPr>
          <a:xfrm>
            <a:off x="364468" y="3513816"/>
            <a:ext cx="3657000" cy="3377700"/>
          </a:xfrm>
          <a:prstGeom prst="rect">
            <a:avLst/>
          </a:prstGeom>
        </p:spPr>
        <p:txBody>
          <a:bodyPr anchorCtr="0" anchor="t" bIns="116050" lIns="116050" spcFirstLastPara="1" rIns="116050" wrap="square" tIns="116050">
            <a:normAutofit/>
          </a:bodyPr>
          <a:lstStyle>
            <a:lvl1pPr indent="-336550" lvl="0" marL="457200">
              <a:spcBef>
                <a:spcPts val="0"/>
              </a:spcBef>
              <a:spcAft>
                <a:spcPts val="0"/>
              </a:spcAft>
              <a:buClr>
                <a:schemeClr val="accent2"/>
              </a:buClr>
              <a:buSzPts val="1700"/>
              <a:buChar char="●"/>
              <a:defRPr>
                <a:solidFill>
                  <a:schemeClr val="accent2"/>
                </a:solidFill>
              </a:defRPr>
            </a:lvl1pPr>
            <a:lvl2pPr indent="-317500" lvl="1" marL="914400">
              <a:spcBef>
                <a:spcPts val="0"/>
              </a:spcBef>
              <a:spcAft>
                <a:spcPts val="0"/>
              </a:spcAft>
              <a:buClr>
                <a:schemeClr val="accent2"/>
              </a:buClr>
              <a:buSzPts val="1400"/>
              <a:buChar char="○"/>
              <a:defRPr>
                <a:solidFill>
                  <a:schemeClr val="accent2"/>
                </a:solidFill>
              </a:defRPr>
            </a:lvl2pPr>
            <a:lvl3pPr indent="-317500" lvl="2" marL="1371600">
              <a:spcBef>
                <a:spcPts val="0"/>
              </a:spcBef>
              <a:spcAft>
                <a:spcPts val="0"/>
              </a:spcAft>
              <a:buClr>
                <a:schemeClr val="accent2"/>
              </a:buClr>
              <a:buSzPts val="1400"/>
              <a:buChar char="■"/>
              <a:defRPr>
                <a:solidFill>
                  <a:schemeClr val="accent2"/>
                </a:solidFill>
              </a:defRPr>
            </a:lvl3pPr>
            <a:lvl4pPr indent="-317500" lvl="3" marL="1828800">
              <a:spcBef>
                <a:spcPts val="0"/>
              </a:spcBef>
              <a:spcAft>
                <a:spcPts val="0"/>
              </a:spcAft>
              <a:buClr>
                <a:schemeClr val="accent2"/>
              </a:buClr>
              <a:buSzPts val="1400"/>
              <a:buChar char="●"/>
              <a:defRPr>
                <a:solidFill>
                  <a:schemeClr val="accent2"/>
                </a:solidFill>
              </a:defRPr>
            </a:lvl4pPr>
            <a:lvl5pPr indent="-317500" lvl="4" marL="2286000">
              <a:spcBef>
                <a:spcPts val="0"/>
              </a:spcBef>
              <a:spcAft>
                <a:spcPts val="0"/>
              </a:spcAft>
              <a:buClr>
                <a:schemeClr val="accent2"/>
              </a:buClr>
              <a:buSzPts val="1400"/>
              <a:buChar char="○"/>
              <a:defRPr>
                <a:solidFill>
                  <a:schemeClr val="accent2"/>
                </a:solidFill>
              </a:defRPr>
            </a:lvl5pPr>
            <a:lvl6pPr indent="-317500" lvl="5" marL="2743200">
              <a:spcBef>
                <a:spcPts val="0"/>
              </a:spcBef>
              <a:spcAft>
                <a:spcPts val="0"/>
              </a:spcAft>
              <a:buClr>
                <a:schemeClr val="accent2"/>
              </a:buClr>
              <a:buSzPts val="1400"/>
              <a:buChar char="■"/>
              <a:defRPr>
                <a:solidFill>
                  <a:schemeClr val="accent2"/>
                </a:solidFill>
              </a:defRPr>
            </a:lvl6pPr>
            <a:lvl7pPr indent="-317500" lvl="6" marL="3200400">
              <a:spcBef>
                <a:spcPts val="0"/>
              </a:spcBef>
              <a:spcAft>
                <a:spcPts val="0"/>
              </a:spcAft>
              <a:buClr>
                <a:schemeClr val="accent2"/>
              </a:buClr>
              <a:buSzPts val="1400"/>
              <a:buChar char="●"/>
              <a:defRPr>
                <a:solidFill>
                  <a:schemeClr val="accent2"/>
                </a:solidFill>
              </a:defRPr>
            </a:lvl7pPr>
            <a:lvl8pPr indent="-317500" lvl="7" marL="3657600">
              <a:spcBef>
                <a:spcPts val="0"/>
              </a:spcBef>
              <a:spcAft>
                <a:spcPts val="0"/>
              </a:spcAft>
              <a:buClr>
                <a:schemeClr val="accent2"/>
              </a:buClr>
              <a:buSzPts val="1400"/>
              <a:buChar char="○"/>
              <a:defRPr>
                <a:solidFill>
                  <a:schemeClr val="accent2"/>
                </a:solidFill>
              </a:defRPr>
            </a:lvl8pPr>
            <a:lvl9pPr indent="-317500" lvl="8" marL="4114800">
              <a:spcBef>
                <a:spcPts val="0"/>
              </a:spcBef>
              <a:spcAft>
                <a:spcPts val="0"/>
              </a:spcAft>
              <a:buClr>
                <a:schemeClr val="accent2"/>
              </a:buClr>
              <a:buSzPts val="1400"/>
              <a:buChar char="■"/>
              <a:defRPr>
                <a:solidFill>
                  <a:schemeClr val="accent2"/>
                </a:solidFill>
              </a:defRPr>
            </a:lvl9pPr>
          </a:lstStyle>
          <a:p/>
        </p:txBody>
      </p:sp>
      <p:sp>
        <p:nvSpPr>
          <p:cNvPr id="40" name="Google Shape;40;g3365c31da4c_1_1380"/>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g3365c31da4c_1_1385"/>
          <p:cNvSpPr txBox="1"/>
          <p:nvPr>
            <p:ph type="title"/>
          </p:nvPr>
        </p:nvSpPr>
        <p:spPr>
          <a:xfrm>
            <a:off x="364439" y="1173795"/>
            <a:ext cx="7305600" cy="5212500"/>
          </a:xfrm>
          <a:prstGeom prst="rect">
            <a:avLst/>
          </a:prstGeom>
        </p:spPr>
        <p:txBody>
          <a:bodyPr anchorCtr="0" anchor="ctr" bIns="116050" lIns="116050" spcFirstLastPara="1" rIns="116050" wrap="square" tIns="116050">
            <a:normAutofit/>
          </a:bodyPr>
          <a:lstStyle>
            <a:lvl1pPr lvl="0">
              <a:spcBef>
                <a:spcPts val="0"/>
              </a:spcBef>
              <a:spcAft>
                <a:spcPts val="0"/>
              </a:spcAft>
              <a:buSzPts val="4600"/>
              <a:buNone/>
              <a:defRPr sz="4600"/>
            </a:lvl1pPr>
            <a:lvl2pPr lvl="1">
              <a:spcBef>
                <a:spcPts val="0"/>
              </a:spcBef>
              <a:spcAft>
                <a:spcPts val="0"/>
              </a:spcAft>
              <a:buSzPts val="4600"/>
              <a:buNone/>
              <a:defRPr sz="4600"/>
            </a:lvl2pPr>
            <a:lvl3pPr lvl="2">
              <a:spcBef>
                <a:spcPts val="0"/>
              </a:spcBef>
              <a:spcAft>
                <a:spcPts val="0"/>
              </a:spcAft>
              <a:buSzPts val="4600"/>
              <a:buNone/>
              <a:defRPr sz="4600"/>
            </a:lvl3pPr>
            <a:lvl4pPr lvl="3">
              <a:spcBef>
                <a:spcPts val="0"/>
              </a:spcBef>
              <a:spcAft>
                <a:spcPts val="0"/>
              </a:spcAft>
              <a:buSzPts val="4600"/>
              <a:buNone/>
              <a:defRPr sz="4600"/>
            </a:lvl4pPr>
            <a:lvl5pPr lvl="4">
              <a:spcBef>
                <a:spcPts val="0"/>
              </a:spcBef>
              <a:spcAft>
                <a:spcPts val="0"/>
              </a:spcAft>
              <a:buSzPts val="4600"/>
              <a:buNone/>
              <a:defRPr sz="4600"/>
            </a:lvl5pPr>
            <a:lvl6pPr lvl="5">
              <a:spcBef>
                <a:spcPts val="0"/>
              </a:spcBef>
              <a:spcAft>
                <a:spcPts val="0"/>
              </a:spcAft>
              <a:buSzPts val="4600"/>
              <a:buNone/>
              <a:defRPr sz="4600"/>
            </a:lvl6pPr>
            <a:lvl7pPr lvl="6">
              <a:spcBef>
                <a:spcPts val="0"/>
              </a:spcBef>
              <a:spcAft>
                <a:spcPts val="0"/>
              </a:spcAft>
              <a:buSzPts val="4600"/>
              <a:buNone/>
              <a:defRPr sz="4600"/>
            </a:lvl7pPr>
            <a:lvl8pPr lvl="7">
              <a:spcBef>
                <a:spcPts val="0"/>
              </a:spcBef>
              <a:spcAft>
                <a:spcPts val="0"/>
              </a:spcAft>
              <a:buSzPts val="4600"/>
              <a:buNone/>
              <a:defRPr sz="4600"/>
            </a:lvl8pPr>
            <a:lvl9pPr lvl="8">
              <a:spcBef>
                <a:spcPts val="0"/>
              </a:spcBef>
              <a:spcAft>
                <a:spcPts val="0"/>
              </a:spcAft>
              <a:buSzPts val="4600"/>
              <a:buNone/>
              <a:defRPr sz="4600"/>
            </a:lvl9pPr>
          </a:lstStyle>
          <a:p/>
        </p:txBody>
      </p:sp>
      <p:sp>
        <p:nvSpPr>
          <p:cNvPr id="43" name="Google Shape;43;g3365c31da4c_1_1385"/>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g3365c31da4c_1_1388"/>
          <p:cNvSpPr/>
          <p:nvPr/>
        </p:nvSpPr>
        <p:spPr>
          <a:xfrm>
            <a:off x="0" y="0"/>
            <a:ext cx="5346000" cy="7560000"/>
          </a:xfrm>
          <a:prstGeom prst="rect">
            <a:avLst/>
          </a:prstGeom>
          <a:solidFill>
            <a:schemeClr val="dk1"/>
          </a:solidFill>
          <a:ln>
            <a:noFill/>
          </a:ln>
        </p:spPr>
        <p:txBody>
          <a:bodyPr anchorCtr="0" anchor="ctr" bIns="116050" lIns="116050" spcFirstLastPara="1" rIns="116050" wrap="square" tIns="116050">
            <a:noAutofit/>
          </a:bodyPr>
          <a:lstStyle/>
          <a:p>
            <a:pPr indent="0" lvl="0" marL="0" rtl="0" algn="l">
              <a:spcBef>
                <a:spcPts val="0"/>
              </a:spcBef>
              <a:spcAft>
                <a:spcPts val="0"/>
              </a:spcAft>
              <a:buNone/>
            </a:pPr>
            <a:r>
              <a:t/>
            </a:r>
            <a:endParaRPr/>
          </a:p>
        </p:txBody>
      </p:sp>
      <p:sp>
        <p:nvSpPr>
          <p:cNvPr id="46" name="Google Shape;46;g3365c31da4c_1_1388"/>
          <p:cNvSpPr txBox="1"/>
          <p:nvPr>
            <p:ph type="title"/>
          </p:nvPr>
        </p:nvSpPr>
        <p:spPr>
          <a:xfrm>
            <a:off x="364000" y="736268"/>
            <a:ext cx="4331400" cy="3012600"/>
          </a:xfrm>
          <a:prstGeom prst="rect">
            <a:avLst/>
          </a:prstGeom>
        </p:spPr>
        <p:txBody>
          <a:bodyPr anchorCtr="0" anchor="t" bIns="116050" lIns="116050" spcFirstLastPara="1" rIns="116050" wrap="square" tIns="116050">
            <a:normAutofit/>
          </a:bodyPr>
          <a:lstStyle>
            <a:lvl1pPr lvl="0">
              <a:spcBef>
                <a:spcPts val="0"/>
              </a:spcBef>
              <a:spcAft>
                <a:spcPts val="0"/>
              </a:spcAft>
              <a:buClr>
                <a:schemeClr val="lt1"/>
              </a:buClr>
              <a:buSzPts val="3600"/>
              <a:buNone/>
              <a:defRPr>
                <a:solidFill>
                  <a:schemeClr val="lt1"/>
                </a:solidFill>
              </a:defRPr>
            </a:lvl1pPr>
            <a:lvl2pPr lvl="1">
              <a:spcBef>
                <a:spcPts val="0"/>
              </a:spcBef>
              <a:spcAft>
                <a:spcPts val="0"/>
              </a:spcAft>
              <a:buClr>
                <a:schemeClr val="lt1"/>
              </a:buClr>
              <a:buSzPts val="3600"/>
              <a:buNone/>
              <a:defRPr>
                <a:solidFill>
                  <a:schemeClr val="lt1"/>
                </a:solidFill>
              </a:defRPr>
            </a:lvl2pPr>
            <a:lvl3pPr lvl="2">
              <a:spcBef>
                <a:spcPts val="0"/>
              </a:spcBef>
              <a:spcAft>
                <a:spcPts val="0"/>
              </a:spcAft>
              <a:buClr>
                <a:schemeClr val="lt1"/>
              </a:buClr>
              <a:buSzPts val="3600"/>
              <a:buNone/>
              <a:defRPr>
                <a:solidFill>
                  <a:schemeClr val="lt1"/>
                </a:solidFill>
              </a:defRPr>
            </a:lvl3pPr>
            <a:lvl4pPr lvl="3">
              <a:spcBef>
                <a:spcPts val="0"/>
              </a:spcBef>
              <a:spcAft>
                <a:spcPts val="0"/>
              </a:spcAft>
              <a:buClr>
                <a:schemeClr val="lt1"/>
              </a:buClr>
              <a:buSzPts val="3600"/>
              <a:buNone/>
              <a:defRPr>
                <a:solidFill>
                  <a:schemeClr val="lt1"/>
                </a:solidFill>
              </a:defRPr>
            </a:lvl4pPr>
            <a:lvl5pPr lvl="4">
              <a:spcBef>
                <a:spcPts val="0"/>
              </a:spcBef>
              <a:spcAft>
                <a:spcPts val="0"/>
              </a:spcAft>
              <a:buClr>
                <a:schemeClr val="lt1"/>
              </a:buClr>
              <a:buSzPts val="3600"/>
              <a:buNone/>
              <a:defRPr>
                <a:solidFill>
                  <a:schemeClr val="lt1"/>
                </a:solidFill>
              </a:defRPr>
            </a:lvl5pPr>
            <a:lvl6pPr lvl="5">
              <a:spcBef>
                <a:spcPts val="0"/>
              </a:spcBef>
              <a:spcAft>
                <a:spcPts val="0"/>
              </a:spcAft>
              <a:buClr>
                <a:schemeClr val="lt1"/>
              </a:buClr>
              <a:buSzPts val="3600"/>
              <a:buNone/>
              <a:defRPr>
                <a:solidFill>
                  <a:schemeClr val="lt1"/>
                </a:solidFill>
              </a:defRPr>
            </a:lvl6pPr>
            <a:lvl7pPr lvl="6">
              <a:spcBef>
                <a:spcPts val="0"/>
              </a:spcBef>
              <a:spcAft>
                <a:spcPts val="0"/>
              </a:spcAft>
              <a:buClr>
                <a:schemeClr val="lt1"/>
              </a:buClr>
              <a:buSzPts val="3600"/>
              <a:buNone/>
              <a:defRPr>
                <a:solidFill>
                  <a:schemeClr val="lt1"/>
                </a:solidFill>
              </a:defRPr>
            </a:lvl7pPr>
            <a:lvl8pPr lvl="7">
              <a:spcBef>
                <a:spcPts val="0"/>
              </a:spcBef>
              <a:spcAft>
                <a:spcPts val="0"/>
              </a:spcAft>
              <a:buClr>
                <a:schemeClr val="lt1"/>
              </a:buClr>
              <a:buSzPts val="3600"/>
              <a:buNone/>
              <a:defRPr>
                <a:solidFill>
                  <a:schemeClr val="lt1"/>
                </a:solidFill>
              </a:defRPr>
            </a:lvl8pPr>
            <a:lvl9pPr lvl="8">
              <a:spcBef>
                <a:spcPts val="0"/>
              </a:spcBef>
              <a:spcAft>
                <a:spcPts val="0"/>
              </a:spcAft>
              <a:buClr>
                <a:schemeClr val="lt1"/>
              </a:buClr>
              <a:buSzPts val="3600"/>
              <a:buNone/>
              <a:defRPr>
                <a:solidFill>
                  <a:schemeClr val="lt1"/>
                </a:solidFill>
              </a:defRPr>
            </a:lvl9pPr>
          </a:lstStyle>
          <a:p/>
        </p:txBody>
      </p:sp>
      <p:sp>
        <p:nvSpPr>
          <p:cNvPr id="47" name="Google Shape;47;g3365c31da4c_1_1388"/>
          <p:cNvSpPr txBox="1"/>
          <p:nvPr>
            <p:ph idx="1" type="subTitle"/>
          </p:nvPr>
        </p:nvSpPr>
        <p:spPr>
          <a:xfrm>
            <a:off x="356400" y="3860803"/>
            <a:ext cx="4331400" cy="1362000"/>
          </a:xfrm>
          <a:prstGeom prst="rect">
            <a:avLst/>
          </a:prstGeom>
        </p:spPr>
        <p:txBody>
          <a:bodyPr anchorCtr="0" anchor="t" bIns="116050" lIns="116050" spcFirstLastPara="1" rIns="116050" wrap="square" tIns="116050">
            <a:normAutofit/>
          </a:bodyPr>
          <a:lstStyle>
            <a:lvl1pPr lvl="0">
              <a:lnSpc>
                <a:spcPct val="100000"/>
              </a:lnSpc>
              <a:spcBef>
                <a:spcPts val="0"/>
              </a:spcBef>
              <a:spcAft>
                <a:spcPts val="0"/>
              </a:spcAft>
              <a:buClr>
                <a:schemeClr val="accent2"/>
              </a:buClr>
              <a:buSzPts val="2000"/>
              <a:buNone/>
              <a:defRPr sz="2000">
                <a:solidFill>
                  <a:schemeClr val="accent2"/>
                </a:solidFill>
              </a:defRPr>
            </a:lvl1pPr>
            <a:lvl2pPr lvl="1">
              <a:lnSpc>
                <a:spcPct val="100000"/>
              </a:lnSpc>
              <a:spcBef>
                <a:spcPts val="0"/>
              </a:spcBef>
              <a:spcAft>
                <a:spcPts val="0"/>
              </a:spcAft>
              <a:buClr>
                <a:schemeClr val="accent2"/>
              </a:buClr>
              <a:buSzPts val="2000"/>
              <a:buNone/>
              <a:defRPr sz="2000">
                <a:solidFill>
                  <a:schemeClr val="accent2"/>
                </a:solidFill>
              </a:defRPr>
            </a:lvl2pPr>
            <a:lvl3pPr lvl="2">
              <a:lnSpc>
                <a:spcPct val="100000"/>
              </a:lnSpc>
              <a:spcBef>
                <a:spcPts val="0"/>
              </a:spcBef>
              <a:spcAft>
                <a:spcPts val="0"/>
              </a:spcAft>
              <a:buClr>
                <a:schemeClr val="accent2"/>
              </a:buClr>
              <a:buSzPts val="2000"/>
              <a:buNone/>
              <a:defRPr sz="2000">
                <a:solidFill>
                  <a:schemeClr val="accent2"/>
                </a:solidFill>
              </a:defRPr>
            </a:lvl3pPr>
            <a:lvl4pPr lvl="3">
              <a:lnSpc>
                <a:spcPct val="100000"/>
              </a:lnSpc>
              <a:spcBef>
                <a:spcPts val="0"/>
              </a:spcBef>
              <a:spcAft>
                <a:spcPts val="0"/>
              </a:spcAft>
              <a:buClr>
                <a:schemeClr val="accent2"/>
              </a:buClr>
              <a:buSzPts val="2000"/>
              <a:buNone/>
              <a:defRPr sz="2000">
                <a:solidFill>
                  <a:schemeClr val="accent2"/>
                </a:solidFill>
              </a:defRPr>
            </a:lvl4pPr>
            <a:lvl5pPr lvl="4">
              <a:lnSpc>
                <a:spcPct val="100000"/>
              </a:lnSpc>
              <a:spcBef>
                <a:spcPts val="0"/>
              </a:spcBef>
              <a:spcAft>
                <a:spcPts val="0"/>
              </a:spcAft>
              <a:buClr>
                <a:schemeClr val="accent2"/>
              </a:buClr>
              <a:buSzPts val="2000"/>
              <a:buNone/>
              <a:defRPr sz="2000">
                <a:solidFill>
                  <a:schemeClr val="accent2"/>
                </a:solidFill>
              </a:defRPr>
            </a:lvl5pPr>
            <a:lvl6pPr lvl="5">
              <a:lnSpc>
                <a:spcPct val="100000"/>
              </a:lnSpc>
              <a:spcBef>
                <a:spcPts val="0"/>
              </a:spcBef>
              <a:spcAft>
                <a:spcPts val="0"/>
              </a:spcAft>
              <a:buClr>
                <a:schemeClr val="accent2"/>
              </a:buClr>
              <a:buSzPts val="2000"/>
              <a:buNone/>
              <a:defRPr sz="2000">
                <a:solidFill>
                  <a:schemeClr val="accent2"/>
                </a:solidFill>
              </a:defRPr>
            </a:lvl6pPr>
            <a:lvl7pPr lvl="6">
              <a:lnSpc>
                <a:spcPct val="100000"/>
              </a:lnSpc>
              <a:spcBef>
                <a:spcPts val="0"/>
              </a:spcBef>
              <a:spcAft>
                <a:spcPts val="0"/>
              </a:spcAft>
              <a:buClr>
                <a:schemeClr val="accent2"/>
              </a:buClr>
              <a:buSzPts val="2000"/>
              <a:buNone/>
              <a:defRPr sz="2000">
                <a:solidFill>
                  <a:schemeClr val="accent2"/>
                </a:solidFill>
              </a:defRPr>
            </a:lvl7pPr>
            <a:lvl8pPr lvl="7">
              <a:lnSpc>
                <a:spcPct val="100000"/>
              </a:lnSpc>
              <a:spcBef>
                <a:spcPts val="0"/>
              </a:spcBef>
              <a:spcAft>
                <a:spcPts val="0"/>
              </a:spcAft>
              <a:buClr>
                <a:schemeClr val="accent2"/>
              </a:buClr>
              <a:buSzPts val="2000"/>
              <a:buNone/>
              <a:defRPr sz="2000">
                <a:solidFill>
                  <a:schemeClr val="accent2"/>
                </a:solidFill>
              </a:defRPr>
            </a:lvl8pPr>
            <a:lvl9pPr lvl="8">
              <a:lnSpc>
                <a:spcPct val="100000"/>
              </a:lnSpc>
              <a:spcBef>
                <a:spcPts val="0"/>
              </a:spcBef>
              <a:spcAft>
                <a:spcPts val="0"/>
              </a:spcAft>
              <a:buClr>
                <a:schemeClr val="accent2"/>
              </a:buClr>
              <a:buSzPts val="2000"/>
              <a:buNone/>
              <a:defRPr sz="2000">
                <a:solidFill>
                  <a:schemeClr val="accent2"/>
                </a:solidFill>
              </a:defRPr>
            </a:lvl9pPr>
          </a:lstStyle>
          <a:p/>
        </p:txBody>
      </p:sp>
      <p:sp>
        <p:nvSpPr>
          <p:cNvPr id="48" name="Google Shape;48;g3365c31da4c_1_1388"/>
          <p:cNvSpPr txBox="1"/>
          <p:nvPr>
            <p:ph idx="2" type="body"/>
          </p:nvPr>
        </p:nvSpPr>
        <p:spPr>
          <a:xfrm>
            <a:off x="5705002" y="736268"/>
            <a:ext cx="4623300" cy="6043200"/>
          </a:xfrm>
          <a:prstGeom prst="rect">
            <a:avLst/>
          </a:prstGeom>
        </p:spPr>
        <p:txBody>
          <a:bodyPr anchorCtr="0" anchor="t" bIns="116050" lIns="116050" spcFirstLastPara="1" rIns="116050" wrap="square" tIns="116050">
            <a:normAutofit/>
          </a:bodyPr>
          <a:lstStyle>
            <a:lvl1pPr indent="-336550" lvl="0" marL="457200">
              <a:spcBef>
                <a:spcPts val="0"/>
              </a:spcBef>
              <a:spcAft>
                <a:spcPts val="0"/>
              </a:spcAft>
              <a:buSzPts val="17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9" name="Google Shape;49;g3365c31da4c_1_1388"/>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g3365c31da4c_1_1394"/>
          <p:cNvSpPr/>
          <p:nvPr/>
        </p:nvSpPr>
        <p:spPr>
          <a:xfrm>
            <a:off x="0" y="6421627"/>
            <a:ext cx="10692000" cy="1138200"/>
          </a:xfrm>
          <a:prstGeom prst="rect">
            <a:avLst/>
          </a:prstGeom>
          <a:solidFill>
            <a:schemeClr val="dk1"/>
          </a:solidFill>
          <a:ln>
            <a:noFill/>
          </a:ln>
        </p:spPr>
        <p:txBody>
          <a:bodyPr anchorCtr="0" anchor="ctr" bIns="116050" lIns="116050" spcFirstLastPara="1" rIns="116050" wrap="square" tIns="116050">
            <a:noAutofit/>
          </a:bodyPr>
          <a:lstStyle/>
          <a:p>
            <a:pPr indent="0" lvl="0" marL="0" rtl="0" algn="l">
              <a:spcBef>
                <a:spcPts val="0"/>
              </a:spcBef>
              <a:spcAft>
                <a:spcPts val="0"/>
              </a:spcAft>
              <a:buNone/>
            </a:pPr>
            <a:r>
              <a:t/>
            </a:r>
            <a:endParaRPr/>
          </a:p>
        </p:txBody>
      </p:sp>
      <p:sp>
        <p:nvSpPr>
          <p:cNvPr id="52" name="Google Shape;52;g3365c31da4c_1_1394"/>
          <p:cNvSpPr txBox="1"/>
          <p:nvPr>
            <p:ph idx="1" type="body"/>
          </p:nvPr>
        </p:nvSpPr>
        <p:spPr>
          <a:xfrm>
            <a:off x="364468" y="6645627"/>
            <a:ext cx="9330300" cy="676800"/>
          </a:xfrm>
          <a:prstGeom prst="rect">
            <a:avLst/>
          </a:prstGeom>
        </p:spPr>
        <p:txBody>
          <a:bodyPr anchorCtr="0" anchor="ctr" bIns="116050" lIns="116050" spcFirstLastPara="1" rIns="116050" wrap="square" tIns="116050">
            <a:normAutofit/>
          </a:bodyPr>
          <a:lstStyle>
            <a:lvl1pPr indent="-228600" lvl="0" marL="457200">
              <a:lnSpc>
                <a:spcPct val="100000"/>
              </a:lnSpc>
              <a:spcBef>
                <a:spcPts val="0"/>
              </a:spcBef>
              <a:spcAft>
                <a:spcPts val="0"/>
              </a:spcAft>
              <a:buClr>
                <a:schemeClr val="lt1"/>
              </a:buClr>
              <a:buSzPts val="1700"/>
              <a:buFont typeface="Merriweather"/>
              <a:buNone/>
              <a:defRPr>
                <a:solidFill>
                  <a:schemeClr val="lt1"/>
                </a:solidFill>
                <a:latin typeface="Merriweather"/>
                <a:ea typeface="Merriweather"/>
                <a:cs typeface="Merriweather"/>
                <a:sym typeface="Merriweather"/>
              </a:defRPr>
            </a:lvl1pPr>
          </a:lstStyle>
          <a:p/>
        </p:txBody>
      </p:sp>
      <p:sp>
        <p:nvSpPr>
          <p:cNvPr id="53" name="Google Shape;53;g3365c31da4c_1_1394"/>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g3365c31da4c_1_1398"/>
          <p:cNvSpPr txBox="1"/>
          <p:nvPr>
            <p:ph hasCustomPrompt="1" type="title"/>
          </p:nvPr>
        </p:nvSpPr>
        <p:spPr>
          <a:xfrm>
            <a:off x="364527" y="1221675"/>
            <a:ext cx="6238200" cy="1829400"/>
          </a:xfrm>
          <a:prstGeom prst="rect">
            <a:avLst/>
          </a:prstGeom>
        </p:spPr>
        <p:txBody>
          <a:bodyPr anchorCtr="0" anchor="b" bIns="116050" lIns="116050" spcFirstLastPara="1" rIns="116050" wrap="square" tIns="116050">
            <a:normAutofit/>
          </a:bodyPr>
          <a:lstStyle>
            <a:lvl1pPr lvl="0">
              <a:spcBef>
                <a:spcPts val="0"/>
              </a:spcBef>
              <a:spcAft>
                <a:spcPts val="0"/>
              </a:spcAft>
              <a:buClr>
                <a:schemeClr val="lt1"/>
              </a:buClr>
              <a:buSzPts val="12700"/>
              <a:buNone/>
              <a:defRPr sz="12700">
                <a:solidFill>
                  <a:schemeClr val="lt1"/>
                </a:solidFill>
              </a:defRPr>
            </a:lvl1pPr>
            <a:lvl2pPr lvl="1">
              <a:spcBef>
                <a:spcPts val="0"/>
              </a:spcBef>
              <a:spcAft>
                <a:spcPts val="0"/>
              </a:spcAft>
              <a:buClr>
                <a:schemeClr val="lt1"/>
              </a:buClr>
              <a:buSzPts val="12700"/>
              <a:buNone/>
              <a:defRPr sz="12700">
                <a:solidFill>
                  <a:schemeClr val="lt1"/>
                </a:solidFill>
              </a:defRPr>
            </a:lvl2pPr>
            <a:lvl3pPr lvl="2">
              <a:spcBef>
                <a:spcPts val="0"/>
              </a:spcBef>
              <a:spcAft>
                <a:spcPts val="0"/>
              </a:spcAft>
              <a:buClr>
                <a:schemeClr val="lt1"/>
              </a:buClr>
              <a:buSzPts val="12700"/>
              <a:buNone/>
              <a:defRPr sz="12700">
                <a:solidFill>
                  <a:schemeClr val="lt1"/>
                </a:solidFill>
              </a:defRPr>
            </a:lvl3pPr>
            <a:lvl4pPr lvl="3">
              <a:spcBef>
                <a:spcPts val="0"/>
              </a:spcBef>
              <a:spcAft>
                <a:spcPts val="0"/>
              </a:spcAft>
              <a:buClr>
                <a:schemeClr val="lt1"/>
              </a:buClr>
              <a:buSzPts val="12700"/>
              <a:buNone/>
              <a:defRPr sz="12700">
                <a:solidFill>
                  <a:schemeClr val="lt1"/>
                </a:solidFill>
              </a:defRPr>
            </a:lvl4pPr>
            <a:lvl5pPr lvl="4">
              <a:spcBef>
                <a:spcPts val="0"/>
              </a:spcBef>
              <a:spcAft>
                <a:spcPts val="0"/>
              </a:spcAft>
              <a:buClr>
                <a:schemeClr val="lt1"/>
              </a:buClr>
              <a:buSzPts val="12700"/>
              <a:buNone/>
              <a:defRPr sz="12700">
                <a:solidFill>
                  <a:schemeClr val="lt1"/>
                </a:solidFill>
              </a:defRPr>
            </a:lvl5pPr>
            <a:lvl6pPr lvl="5">
              <a:spcBef>
                <a:spcPts val="0"/>
              </a:spcBef>
              <a:spcAft>
                <a:spcPts val="0"/>
              </a:spcAft>
              <a:buClr>
                <a:schemeClr val="lt1"/>
              </a:buClr>
              <a:buSzPts val="12700"/>
              <a:buNone/>
              <a:defRPr sz="12700">
                <a:solidFill>
                  <a:schemeClr val="lt1"/>
                </a:solidFill>
              </a:defRPr>
            </a:lvl6pPr>
            <a:lvl7pPr lvl="6">
              <a:spcBef>
                <a:spcPts val="0"/>
              </a:spcBef>
              <a:spcAft>
                <a:spcPts val="0"/>
              </a:spcAft>
              <a:buClr>
                <a:schemeClr val="lt1"/>
              </a:buClr>
              <a:buSzPts val="12700"/>
              <a:buNone/>
              <a:defRPr sz="12700">
                <a:solidFill>
                  <a:schemeClr val="lt1"/>
                </a:solidFill>
              </a:defRPr>
            </a:lvl7pPr>
            <a:lvl8pPr lvl="7">
              <a:spcBef>
                <a:spcPts val="0"/>
              </a:spcBef>
              <a:spcAft>
                <a:spcPts val="0"/>
              </a:spcAft>
              <a:buClr>
                <a:schemeClr val="lt1"/>
              </a:buClr>
              <a:buSzPts val="12700"/>
              <a:buNone/>
              <a:defRPr sz="12700">
                <a:solidFill>
                  <a:schemeClr val="lt1"/>
                </a:solidFill>
              </a:defRPr>
            </a:lvl8pPr>
            <a:lvl9pPr lvl="8">
              <a:spcBef>
                <a:spcPts val="0"/>
              </a:spcBef>
              <a:spcAft>
                <a:spcPts val="0"/>
              </a:spcAft>
              <a:buClr>
                <a:schemeClr val="lt1"/>
              </a:buClr>
              <a:buSzPts val="12700"/>
              <a:buNone/>
              <a:defRPr sz="12700">
                <a:solidFill>
                  <a:schemeClr val="lt1"/>
                </a:solidFill>
              </a:defRPr>
            </a:lvl9pPr>
          </a:lstStyle>
          <a:p>
            <a:r>
              <a:t>xx%</a:t>
            </a:r>
          </a:p>
        </p:txBody>
      </p:sp>
      <p:sp>
        <p:nvSpPr>
          <p:cNvPr id="56" name="Google Shape;56;g3365c31da4c_1_1398"/>
          <p:cNvSpPr txBox="1"/>
          <p:nvPr>
            <p:ph idx="1" type="body"/>
          </p:nvPr>
        </p:nvSpPr>
        <p:spPr>
          <a:xfrm>
            <a:off x="364468" y="3118105"/>
            <a:ext cx="6238200" cy="1385400"/>
          </a:xfrm>
          <a:prstGeom prst="rect">
            <a:avLst/>
          </a:prstGeom>
        </p:spPr>
        <p:txBody>
          <a:bodyPr anchorCtr="0" anchor="t" bIns="116050" lIns="116050" spcFirstLastPara="1" rIns="116050" wrap="square" tIns="116050">
            <a:normAutofit/>
          </a:bodyPr>
          <a:lstStyle>
            <a:lvl1pPr indent="-336550" lvl="0" marL="457200">
              <a:spcBef>
                <a:spcPts val="0"/>
              </a:spcBef>
              <a:spcAft>
                <a:spcPts val="0"/>
              </a:spcAft>
              <a:buClr>
                <a:schemeClr val="accent2"/>
              </a:buClr>
              <a:buSzPts val="1700"/>
              <a:buChar char="●"/>
              <a:defRPr>
                <a:solidFill>
                  <a:schemeClr val="accent2"/>
                </a:solidFill>
              </a:defRPr>
            </a:lvl1pPr>
            <a:lvl2pPr indent="-317500" lvl="1" marL="914400">
              <a:spcBef>
                <a:spcPts val="0"/>
              </a:spcBef>
              <a:spcAft>
                <a:spcPts val="0"/>
              </a:spcAft>
              <a:buClr>
                <a:schemeClr val="accent2"/>
              </a:buClr>
              <a:buSzPts val="1400"/>
              <a:buChar char="○"/>
              <a:defRPr>
                <a:solidFill>
                  <a:schemeClr val="accent2"/>
                </a:solidFill>
              </a:defRPr>
            </a:lvl2pPr>
            <a:lvl3pPr indent="-317500" lvl="2" marL="1371600">
              <a:spcBef>
                <a:spcPts val="0"/>
              </a:spcBef>
              <a:spcAft>
                <a:spcPts val="0"/>
              </a:spcAft>
              <a:buClr>
                <a:schemeClr val="accent2"/>
              </a:buClr>
              <a:buSzPts val="1400"/>
              <a:buChar char="■"/>
              <a:defRPr>
                <a:solidFill>
                  <a:schemeClr val="accent2"/>
                </a:solidFill>
              </a:defRPr>
            </a:lvl3pPr>
            <a:lvl4pPr indent="-317500" lvl="3" marL="1828800">
              <a:spcBef>
                <a:spcPts val="0"/>
              </a:spcBef>
              <a:spcAft>
                <a:spcPts val="0"/>
              </a:spcAft>
              <a:buClr>
                <a:schemeClr val="accent2"/>
              </a:buClr>
              <a:buSzPts val="1400"/>
              <a:buChar char="●"/>
              <a:defRPr>
                <a:solidFill>
                  <a:schemeClr val="accent2"/>
                </a:solidFill>
              </a:defRPr>
            </a:lvl4pPr>
            <a:lvl5pPr indent="-317500" lvl="4" marL="2286000">
              <a:spcBef>
                <a:spcPts val="0"/>
              </a:spcBef>
              <a:spcAft>
                <a:spcPts val="0"/>
              </a:spcAft>
              <a:buClr>
                <a:schemeClr val="accent2"/>
              </a:buClr>
              <a:buSzPts val="1400"/>
              <a:buChar char="○"/>
              <a:defRPr>
                <a:solidFill>
                  <a:schemeClr val="accent2"/>
                </a:solidFill>
              </a:defRPr>
            </a:lvl5pPr>
            <a:lvl6pPr indent="-317500" lvl="5" marL="2743200">
              <a:spcBef>
                <a:spcPts val="0"/>
              </a:spcBef>
              <a:spcAft>
                <a:spcPts val="0"/>
              </a:spcAft>
              <a:buClr>
                <a:schemeClr val="accent2"/>
              </a:buClr>
              <a:buSzPts val="1400"/>
              <a:buChar char="■"/>
              <a:defRPr>
                <a:solidFill>
                  <a:schemeClr val="accent2"/>
                </a:solidFill>
              </a:defRPr>
            </a:lvl6pPr>
            <a:lvl7pPr indent="-317500" lvl="6" marL="3200400">
              <a:spcBef>
                <a:spcPts val="0"/>
              </a:spcBef>
              <a:spcAft>
                <a:spcPts val="0"/>
              </a:spcAft>
              <a:buClr>
                <a:schemeClr val="accent2"/>
              </a:buClr>
              <a:buSzPts val="1400"/>
              <a:buChar char="●"/>
              <a:defRPr>
                <a:solidFill>
                  <a:schemeClr val="accent2"/>
                </a:solidFill>
              </a:defRPr>
            </a:lvl7pPr>
            <a:lvl8pPr indent="-317500" lvl="7" marL="3657600">
              <a:spcBef>
                <a:spcPts val="0"/>
              </a:spcBef>
              <a:spcAft>
                <a:spcPts val="0"/>
              </a:spcAft>
              <a:buClr>
                <a:schemeClr val="accent2"/>
              </a:buClr>
              <a:buSzPts val="1400"/>
              <a:buChar char="○"/>
              <a:defRPr>
                <a:solidFill>
                  <a:schemeClr val="accent2"/>
                </a:solidFill>
              </a:defRPr>
            </a:lvl8pPr>
            <a:lvl9pPr indent="-317500" lvl="8" marL="4114800">
              <a:spcBef>
                <a:spcPts val="0"/>
              </a:spcBef>
              <a:spcAft>
                <a:spcPts val="0"/>
              </a:spcAft>
              <a:buClr>
                <a:schemeClr val="accent2"/>
              </a:buClr>
              <a:buSzPts val="1400"/>
              <a:buChar char="■"/>
              <a:defRPr>
                <a:solidFill>
                  <a:schemeClr val="accent2"/>
                </a:solidFill>
              </a:defRPr>
            </a:lvl9pPr>
          </a:lstStyle>
          <a:p/>
        </p:txBody>
      </p:sp>
      <p:sp>
        <p:nvSpPr>
          <p:cNvPr id="57" name="Google Shape;57;g3365c31da4c_1_1398"/>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g3365c31da4c_1_1402"/>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60" name="Shape 60"/>
        <p:cNvGrpSpPr/>
        <p:nvPr/>
      </p:nvGrpSpPr>
      <p:grpSpPr>
        <a:xfrm>
          <a:off x="0" y="0"/>
          <a:ext cx="0" cy="0"/>
          <a:chOff x="0" y="0"/>
          <a:chExt cx="0" cy="0"/>
        </a:xfrm>
      </p:grpSpPr>
      <p:sp>
        <p:nvSpPr>
          <p:cNvPr id="61" name="Google Shape;61;g3365c31da4c_1_1404"/>
          <p:cNvSpPr txBox="1"/>
          <p:nvPr>
            <p:ph idx="11" type="ftr"/>
          </p:nvPr>
        </p:nvSpPr>
        <p:spPr>
          <a:xfrm>
            <a:off x="1002711" y="6921686"/>
            <a:ext cx="669300" cy="137400"/>
          </a:xfrm>
          <a:prstGeom prst="rect">
            <a:avLst/>
          </a:prstGeom>
          <a:noFill/>
          <a:ln>
            <a:noFill/>
          </a:ln>
        </p:spPr>
        <p:txBody>
          <a:bodyPr anchorCtr="0" anchor="t" bIns="0" lIns="0" spcFirstLastPara="1" rIns="0" wrap="square" tIns="0">
            <a:spAutoFit/>
          </a:bodyPr>
          <a:lstStyle>
            <a:lvl1pPr lvl="0">
              <a:spcBef>
                <a:spcPts val="0"/>
              </a:spcBef>
              <a:spcAft>
                <a:spcPts val="0"/>
              </a:spcAft>
              <a:buSzPts val="1400"/>
              <a:buNone/>
              <a:defRPr b="0" i="1" sz="1200">
                <a:solidFill>
                  <a:schemeClr val="dk1"/>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g3365c31da4c_1_1404"/>
          <p:cNvSpPr txBox="1"/>
          <p:nvPr>
            <p:ph idx="10" type="dt"/>
          </p:nvPr>
        </p:nvSpPr>
        <p:spPr>
          <a:xfrm>
            <a:off x="535049" y="7030800"/>
            <a:ext cx="2461200" cy="3780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g3365c31da4c_1_1404"/>
          <p:cNvSpPr txBox="1"/>
          <p:nvPr>
            <p:ph idx="12" type="sldNum"/>
          </p:nvPr>
        </p:nvSpPr>
        <p:spPr>
          <a:xfrm>
            <a:off x="9043276" y="6921686"/>
            <a:ext cx="634200" cy="184800"/>
          </a:xfrm>
          <a:prstGeom prst="rect">
            <a:avLst/>
          </a:prstGeom>
          <a:noFill/>
          <a:ln>
            <a:noFill/>
          </a:ln>
        </p:spPr>
        <p:txBody>
          <a:bodyPr anchorCtr="0" anchor="t" bIns="0" lIns="0" spcFirstLastPara="1" rIns="0" wrap="square" tIns="0">
            <a:spAutoFit/>
          </a:bodyPr>
          <a:lstStyle>
            <a:lvl1pPr indent="0" lvl="0" marL="12700">
              <a:lnSpc>
                <a:spcPct val="117500"/>
              </a:lnSpc>
              <a:spcBef>
                <a:spcPts val="0"/>
              </a:spcBef>
              <a:buNone/>
              <a:defRPr b="0" i="1" sz="1200">
                <a:solidFill>
                  <a:schemeClr val="dk1"/>
                </a:solidFill>
                <a:latin typeface="Times New Roman"/>
                <a:ea typeface="Times New Roman"/>
                <a:cs typeface="Times New Roman"/>
                <a:sym typeface="Times New Roman"/>
              </a:defRPr>
            </a:lvl1pPr>
            <a:lvl2pPr indent="0" lvl="1" marL="12700">
              <a:lnSpc>
                <a:spcPct val="117500"/>
              </a:lnSpc>
              <a:spcBef>
                <a:spcPts val="0"/>
              </a:spcBef>
              <a:buNone/>
              <a:defRPr b="0" i="1" sz="1200">
                <a:solidFill>
                  <a:schemeClr val="dk1"/>
                </a:solidFill>
                <a:latin typeface="Times New Roman"/>
                <a:ea typeface="Times New Roman"/>
                <a:cs typeface="Times New Roman"/>
                <a:sym typeface="Times New Roman"/>
              </a:defRPr>
            </a:lvl2pPr>
            <a:lvl3pPr indent="0" lvl="2" marL="12700">
              <a:lnSpc>
                <a:spcPct val="117500"/>
              </a:lnSpc>
              <a:spcBef>
                <a:spcPts val="0"/>
              </a:spcBef>
              <a:buNone/>
              <a:defRPr b="0" i="1" sz="1200">
                <a:solidFill>
                  <a:schemeClr val="dk1"/>
                </a:solidFill>
                <a:latin typeface="Times New Roman"/>
                <a:ea typeface="Times New Roman"/>
                <a:cs typeface="Times New Roman"/>
                <a:sym typeface="Times New Roman"/>
              </a:defRPr>
            </a:lvl3pPr>
            <a:lvl4pPr indent="0" lvl="3" marL="12700">
              <a:lnSpc>
                <a:spcPct val="117500"/>
              </a:lnSpc>
              <a:spcBef>
                <a:spcPts val="0"/>
              </a:spcBef>
              <a:buNone/>
              <a:defRPr b="0" i="1" sz="1200">
                <a:solidFill>
                  <a:schemeClr val="dk1"/>
                </a:solidFill>
                <a:latin typeface="Times New Roman"/>
                <a:ea typeface="Times New Roman"/>
                <a:cs typeface="Times New Roman"/>
                <a:sym typeface="Times New Roman"/>
              </a:defRPr>
            </a:lvl4pPr>
            <a:lvl5pPr indent="0" lvl="4" marL="12700">
              <a:lnSpc>
                <a:spcPct val="117500"/>
              </a:lnSpc>
              <a:spcBef>
                <a:spcPts val="0"/>
              </a:spcBef>
              <a:buNone/>
              <a:defRPr b="0" i="1" sz="1200">
                <a:solidFill>
                  <a:schemeClr val="dk1"/>
                </a:solidFill>
                <a:latin typeface="Times New Roman"/>
                <a:ea typeface="Times New Roman"/>
                <a:cs typeface="Times New Roman"/>
                <a:sym typeface="Times New Roman"/>
              </a:defRPr>
            </a:lvl5pPr>
            <a:lvl6pPr indent="0" lvl="5" marL="12700">
              <a:lnSpc>
                <a:spcPct val="117500"/>
              </a:lnSpc>
              <a:spcBef>
                <a:spcPts val="0"/>
              </a:spcBef>
              <a:buNone/>
              <a:defRPr b="0" i="1" sz="1200">
                <a:solidFill>
                  <a:schemeClr val="dk1"/>
                </a:solidFill>
                <a:latin typeface="Times New Roman"/>
                <a:ea typeface="Times New Roman"/>
                <a:cs typeface="Times New Roman"/>
                <a:sym typeface="Times New Roman"/>
              </a:defRPr>
            </a:lvl6pPr>
            <a:lvl7pPr indent="0" lvl="6" marL="12700">
              <a:lnSpc>
                <a:spcPct val="117500"/>
              </a:lnSpc>
              <a:spcBef>
                <a:spcPts val="0"/>
              </a:spcBef>
              <a:buNone/>
              <a:defRPr b="0" i="1" sz="1200">
                <a:solidFill>
                  <a:schemeClr val="dk1"/>
                </a:solidFill>
                <a:latin typeface="Times New Roman"/>
                <a:ea typeface="Times New Roman"/>
                <a:cs typeface="Times New Roman"/>
                <a:sym typeface="Times New Roman"/>
              </a:defRPr>
            </a:lvl7pPr>
            <a:lvl8pPr indent="0" lvl="7" marL="12700">
              <a:lnSpc>
                <a:spcPct val="117500"/>
              </a:lnSpc>
              <a:spcBef>
                <a:spcPts val="0"/>
              </a:spcBef>
              <a:buNone/>
              <a:defRPr b="0" i="1" sz="1200">
                <a:solidFill>
                  <a:schemeClr val="dk1"/>
                </a:solidFill>
                <a:latin typeface="Times New Roman"/>
                <a:ea typeface="Times New Roman"/>
                <a:cs typeface="Times New Roman"/>
                <a:sym typeface="Times New Roman"/>
              </a:defRPr>
            </a:lvl8pPr>
            <a:lvl9pPr indent="0" lvl="8" marL="12700">
              <a:lnSpc>
                <a:spcPct val="117500"/>
              </a:lnSpc>
              <a:spcBef>
                <a:spcPts val="0"/>
              </a:spcBef>
              <a:buNone/>
              <a:defRPr b="0" i="1" sz="1200">
                <a:solidFill>
                  <a:schemeClr val="dk1"/>
                </a:solidFill>
                <a:latin typeface="Times New Roman"/>
                <a:ea typeface="Times New Roman"/>
                <a:cs typeface="Times New Roman"/>
                <a:sym typeface="Times New Roman"/>
              </a:defRPr>
            </a:lvl9pPr>
          </a:lstStyle>
          <a:p>
            <a:pPr indent="0" lvl="0" marL="12700" rtl="0" algn="r">
              <a:spcBef>
                <a:spcPts val="0"/>
              </a:spcBef>
              <a:spcAft>
                <a:spcPts val="0"/>
              </a:spcAft>
              <a:buNone/>
            </a:pPr>
            <a:fld id="{00000000-1234-1234-1234-123412341234}" type="slidenum">
              <a:rPr lang="en-US"/>
              <a:t>‹#›</a:t>
            </a:fld>
            <a:r>
              <a:rPr lang="en-US"/>
              <a:t> / 47</a:t>
            </a:r>
            <a:endParaRPr i="0" sz="1300">
              <a:solidFill>
                <a:schemeClr val="dk2"/>
              </a:solidFill>
              <a:latin typeface="Roboto"/>
              <a:ea typeface="Roboto"/>
              <a:cs typeface="Roboto"/>
              <a:sym typeface="Roboto"/>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g3365c31da4c_1_1349"/>
          <p:cNvSpPr txBox="1"/>
          <p:nvPr>
            <p:ph type="title"/>
          </p:nvPr>
        </p:nvSpPr>
        <p:spPr>
          <a:xfrm>
            <a:off x="364468" y="654105"/>
            <a:ext cx="9963000" cy="841800"/>
          </a:xfrm>
          <a:prstGeom prst="rect">
            <a:avLst/>
          </a:prstGeom>
          <a:noFill/>
          <a:ln>
            <a:noFill/>
          </a:ln>
        </p:spPr>
        <p:txBody>
          <a:bodyPr anchorCtr="0" anchor="t" bIns="116050" lIns="116050" spcFirstLastPara="1" rIns="116050" wrap="square" tIns="116050">
            <a:normAutofit/>
          </a:bodyPr>
          <a:lstStyle>
            <a:lvl1pPr lvl="0">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9pPr>
          </a:lstStyle>
          <a:p/>
        </p:txBody>
      </p:sp>
      <p:sp>
        <p:nvSpPr>
          <p:cNvPr id="7" name="Google Shape;7;g3365c31da4c_1_1349"/>
          <p:cNvSpPr txBox="1"/>
          <p:nvPr>
            <p:ph idx="1" type="body"/>
          </p:nvPr>
        </p:nvSpPr>
        <p:spPr>
          <a:xfrm>
            <a:off x="364468" y="1693927"/>
            <a:ext cx="9963000" cy="5021400"/>
          </a:xfrm>
          <a:prstGeom prst="rect">
            <a:avLst/>
          </a:prstGeom>
          <a:noFill/>
          <a:ln>
            <a:noFill/>
          </a:ln>
        </p:spPr>
        <p:txBody>
          <a:bodyPr anchorCtr="0" anchor="t" bIns="116050" lIns="116050" spcFirstLastPara="1" rIns="116050" wrap="square" tIns="116050">
            <a:normAutofit/>
          </a:bodyPr>
          <a:lstStyle>
            <a:lvl1pPr indent="-336550" lvl="0" marL="457200">
              <a:lnSpc>
                <a:spcPct val="115000"/>
              </a:lnSpc>
              <a:spcBef>
                <a:spcPts val="0"/>
              </a:spcBef>
              <a:spcAft>
                <a:spcPts val="0"/>
              </a:spcAft>
              <a:buClr>
                <a:schemeClr val="dk2"/>
              </a:buClr>
              <a:buSzPts val="1700"/>
              <a:buFont typeface="Roboto"/>
              <a:buChar char="●"/>
              <a:defRPr sz="17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sz="1400">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sz="1400">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sz="1400">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sz="1400">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sz="1400">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sz="1400">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sz="1400">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sz="1400">
                <a:solidFill>
                  <a:schemeClr val="dk2"/>
                </a:solidFill>
                <a:latin typeface="Roboto"/>
                <a:ea typeface="Roboto"/>
                <a:cs typeface="Roboto"/>
                <a:sym typeface="Roboto"/>
              </a:defRPr>
            </a:lvl9pPr>
          </a:lstStyle>
          <a:p/>
        </p:txBody>
      </p:sp>
      <p:sp>
        <p:nvSpPr>
          <p:cNvPr id="8" name="Google Shape;8;g3365c31da4c_1_1349"/>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lvl="0" algn="r">
              <a:buNone/>
              <a:defRPr sz="1300">
                <a:solidFill>
                  <a:schemeClr val="dk2"/>
                </a:solidFill>
                <a:latin typeface="Roboto"/>
                <a:ea typeface="Roboto"/>
                <a:cs typeface="Roboto"/>
                <a:sym typeface="Roboto"/>
              </a:defRPr>
            </a:lvl1pPr>
            <a:lvl2pPr lvl="1" algn="r">
              <a:buNone/>
              <a:defRPr sz="1300">
                <a:solidFill>
                  <a:schemeClr val="dk2"/>
                </a:solidFill>
                <a:latin typeface="Roboto"/>
                <a:ea typeface="Roboto"/>
                <a:cs typeface="Roboto"/>
                <a:sym typeface="Roboto"/>
              </a:defRPr>
            </a:lvl2pPr>
            <a:lvl3pPr lvl="2" algn="r">
              <a:buNone/>
              <a:defRPr sz="1300">
                <a:solidFill>
                  <a:schemeClr val="dk2"/>
                </a:solidFill>
                <a:latin typeface="Roboto"/>
                <a:ea typeface="Roboto"/>
                <a:cs typeface="Roboto"/>
                <a:sym typeface="Roboto"/>
              </a:defRPr>
            </a:lvl3pPr>
            <a:lvl4pPr lvl="3" algn="r">
              <a:buNone/>
              <a:defRPr sz="1300">
                <a:solidFill>
                  <a:schemeClr val="dk2"/>
                </a:solidFill>
                <a:latin typeface="Roboto"/>
                <a:ea typeface="Roboto"/>
                <a:cs typeface="Roboto"/>
                <a:sym typeface="Roboto"/>
              </a:defRPr>
            </a:lvl4pPr>
            <a:lvl5pPr lvl="4" algn="r">
              <a:buNone/>
              <a:defRPr sz="1300">
                <a:solidFill>
                  <a:schemeClr val="dk2"/>
                </a:solidFill>
                <a:latin typeface="Roboto"/>
                <a:ea typeface="Roboto"/>
                <a:cs typeface="Roboto"/>
                <a:sym typeface="Roboto"/>
              </a:defRPr>
            </a:lvl5pPr>
            <a:lvl6pPr lvl="5" algn="r">
              <a:buNone/>
              <a:defRPr sz="1300">
                <a:solidFill>
                  <a:schemeClr val="dk2"/>
                </a:solidFill>
                <a:latin typeface="Roboto"/>
                <a:ea typeface="Roboto"/>
                <a:cs typeface="Roboto"/>
                <a:sym typeface="Roboto"/>
              </a:defRPr>
            </a:lvl6pPr>
            <a:lvl7pPr lvl="6" algn="r">
              <a:buNone/>
              <a:defRPr sz="1300">
                <a:solidFill>
                  <a:schemeClr val="dk2"/>
                </a:solidFill>
                <a:latin typeface="Roboto"/>
                <a:ea typeface="Roboto"/>
                <a:cs typeface="Roboto"/>
                <a:sym typeface="Roboto"/>
              </a:defRPr>
            </a:lvl7pPr>
            <a:lvl8pPr lvl="7" algn="r">
              <a:buNone/>
              <a:defRPr sz="1300">
                <a:solidFill>
                  <a:schemeClr val="dk2"/>
                </a:solidFill>
                <a:latin typeface="Roboto"/>
                <a:ea typeface="Roboto"/>
                <a:cs typeface="Roboto"/>
                <a:sym typeface="Roboto"/>
              </a:defRPr>
            </a:lvl8pPr>
            <a:lvl9pPr lvl="8" algn="r">
              <a:buNone/>
              <a:defRPr sz="13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0.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1.jp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0.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4.jp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9.jpg"/><Relationship Id="rId4" Type="http://schemas.openxmlformats.org/officeDocument/2006/relationships/image" Target="../media/image13.jpg"/><Relationship Id="rId5"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5.jp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8.jp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7.jp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6.jp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5.jp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7.jpg"/><Relationship Id="rId4" Type="http://schemas.openxmlformats.org/officeDocument/2006/relationships/image" Target="../media/image22.png"/><Relationship Id="rId5"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8.jp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3.png"/><Relationship Id="rId4" Type="http://schemas.openxmlformats.org/officeDocument/2006/relationships/image" Target="../media/image26.jpg"/><Relationship Id="rId5"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67" name="Shape 67"/>
        <p:cNvGrpSpPr/>
        <p:nvPr/>
      </p:nvGrpSpPr>
      <p:grpSpPr>
        <a:xfrm>
          <a:off x="0" y="0"/>
          <a:ext cx="0" cy="0"/>
          <a:chOff x="0" y="0"/>
          <a:chExt cx="0" cy="0"/>
        </a:xfrm>
      </p:grpSpPr>
      <p:sp>
        <p:nvSpPr>
          <p:cNvPr id="68" name="Google Shape;68;g3365c31da4c_1_50"/>
          <p:cNvSpPr txBox="1"/>
          <p:nvPr/>
        </p:nvSpPr>
        <p:spPr>
          <a:xfrm>
            <a:off x="4406898" y="492925"/>
            <a:ext cx="5266200" cy="620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p:txBody>
      </p:sp>
      <p:pic>
        <p:nvPicPr>
          <p:cNvPr id="69" name="Google Shape;69;g3365c31da4c_1_50"/>
          <p:cNvPicPr preferRelativeResize="0"/>
          <p:nvPr/>
        </p:nvPicPr>
        <p:blipFill rotWithShape="1">
          <a:blip r:embed="rId3">
            <a:alphaModFix/>
          </a:blip>
          <a:srcRect b="0" l="0" r="0" t="0"/>
          <a:stretch/>
        </p:blipFill>
        <p:spPr>
          <a:xfrm>
            <a:off x="498100" y="392325"/>
            <a:ext cx="2526725" cy="570825"/>
          </a:xfrm>
          <a:prstGeom prst="rect">
            <a:avLst/>
          </a:prstGeom>
          <a:noFill/>
          <a:ln>
            <a:noFill/>
          </a:ln>
        </p:spPr>
      </p:pic>
      <p:sp>
        <p:nvSpPr>
          <p:cNvPr id="70" name="Google Shape;70;g3365c31da4c_1_50"/>
          <p:cNvSpPr txBox="1"/>
          <p:nvPr/>
        </p:nvSpPr>
        <p:spPr>
          <a:xfrm>
            <a:off x="1010711" y="2601133"/>
            <a:ext cx="8670600" cy="2930400"/>
          </a:xfrm>
          <a:prstGeom prst="rect">
            <a:avLst/>
          </a:prstGeom>
          <a:noFill/>
          <a:ln>
            <a:noFill/>
          </a:ln>
        </p:spPr>
        <p:txBody>
          <a:bodyPr anchorCtr="0" anchor="t" bIns="0" lIns="0" spcFirstLastPara="1" rIns="0" wrap="square" tIns="24750">
            <a:spAutoFit/>
          </a:bodyPr>
          <a:lstStyle/>
          <a:p>
            <a:pPr indent="0" lvl="0" marL="12700" marR="250825" rtl="0" algn="ctr">
              <a:lnSpc>
                <a:spcPct val="115000"/>
              </a:lnSpc>
              <a:spcBef>
                <a:spcPts val="1425"/>
              </a:spcBef>
              <a:spcAft>
                <a:spcPts val="0"/>
              </a:spcAft>
              <a:buNone/>
            </a:pPr>
            <a:r>
              <a:rPr lang="en-US" sz="5000">
                <a:latin typeface="Times New Roman"/>
                <a:ea typeface="Times New Roman"/>
                <a:cs typeface="Times New Roman"/>
                <a:sym typeface="Times New Roman"/>
              </a:rPr>
              <a:t>CERTIFICADOS DIGITALES</a:t>
            </a:r>
            <a:endParaRPr sz="5000">
              <a:latin typeface="Times New Roman"/>
              <a:ea typeface="Times New Roman"/>
              <a:cs typeface="Times New Roman"/>
              <a:sym typeface="Times New Roman"/>
            </a:endParaRPr>
          </a:p>
          <a:p>
            <a:pPr indent="0" lvl="0" marL="12700" marR="250825" rtl="0" algn="ctr">
              <a:lnSpc>
                <a:spcPct val="115000"/>
              </a:lnSpc>
              <a:spcBef>
                <a:spcPts val="1425"/>
              </a:spcBef>
              <a:spcAft>
                <a:spcPts val="0"/>
              </a:spcAft>
              <a:buNone/>
            </a:pPr>
            <a:r>
              <a:t/>
            </a:r>
            <a:endParaRPr sz="5000">
              <a:latin typeface="Times New Roman"/>
              <a:ea typeface="Times New Roman"/>
              <a:cs typeface="Times New Roman"/>
              <a:sym typeface="Times New Roman"/>
            </a:endParaRPr>
          </a:p>
          <a:p>
            <a:pPr indent="0" lvl="0" marL="12700" marR="250825" rtl="0" algn="ctr">
              <a:lnSpc>
                <a:spcPct val="115000"/>
              </a:lnSpc>
              <a:spcBef>
                <a:spcPts val="1425"/>
              </a:spcBef>
              <a:spcAft>
                <a:spcPts val="0"/>
              </a:spcAft>
              <a:buNone/>
            </a:pPr>
            <a:r>
              <a:rPr lang="en-US" sz="5000">
                <a:latin typeface="Times New Roman"/>
                <a:ea typeface="Times New Roman"/>
                <a:cs typeface="Times New Roman"/>
                <a:sym typeface="Times New Roman"/>
              </a:rPr>
              <a:t>IDR</a:t>
            </a:r>
            <a:endParaRPr sz="500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74" name="Shape 74"/>
        <p:cNvGrpSpPr/>
        <p:nvPr/>
      </p:nvGrpSpPr>
      <p:grpSpPr>
        <a:xfrm>
          <a:off x="0" y="0"/>
          <a:ext cx="0" cy="0"/>
          <a:chOff x="0" y="0"/>
          <a:chExt cx="0" cy="0"/>
        </a:xfrm>
      </p:grpSpPr>
      <p:sp>
        <p:nvSpPr>
          <p:cNvPr id="75" name="Google Shape;75;p2"/>
          <p:cNvSpPr txBox="1"/>
          <p:nvPr/>
        </p:nvSpPr>
        <p:spPr>
          <a:xfrm>
            <a:off x="1002700" y="492927"/>
            <a:ext cx="8674800" cy="23517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12700" marR="1224915" rtl="0" algn="l">
              <a:lnSpc>
                <a:spcPct val="191700"/>
              </a:lnSpc>
              <a:spcBef>
                <a:spcPts val="0"/>
              </a:spcBef>
              <a:spcAft>
                <a:spcPts val="0"/>
              </a:spcAft>
              <a:buNone/>
            </a:pPr>
            <a:r>
              <a:t/>
            </a:r>
            <a:endParaRPr sz="1200">
              <a:latin typeface="Times New Roman"/>
              <a:ea typeface="Times New Roman"/>
              <a:cs typeface="Times New Roman"/>
              <a:sym typeface="Times New Roman"/>
            </a:endParaRPr>
          </a:p>
          <a:p>
            <a:pPr indent="0" lvl="0" marL="12700" marR="1224915" rtl="0" algn="ctr">
              <a:lnSpc>
                <a:spcPct val="191700"/>
              </a:lnSpc>
              <a:spcBef>
                <a:spcPts val="0"/>
              </a:spcBef>
              <a:spcAft>
                <a:spcPts val="0"/>
              </a:spcAft>
              <a:buNone/>
            </a:pPr>
            <a:r>
              <a:rPr b="1" lang="en-US" sz="2700">
                <a:latin typeface="Times New Roman"/>
                <a:ea typeface="Times New Roman"/>
                <a:cs typeface="Times New Roman"/>
                <a:sym typeface="Times New Roman"/>
              </a:rPr>
              <a:t>www.santafe.gob.ar/registropropiedad/</a:t>
            </a:r>
            <a:endParaRPr b="1" sz="2700">
              <a:latin typeface="Times New Roman"/>
              <a:ea typeface="Times New Roman"/>
              <a:cs typeface="Times New Roman"/>
              <a:sym typeface="Times New Roman"/>
            </a:endParaRPr>
          </a:p>
          <a:p>
            <a:pPr indent="0" lvl="0" marL="12700" marR="1224915" rtl="0" algn="l">
              <a:lnSpc>
                <a:spcPct val="191700"/>
              </a:lnSpc>
              <a:spcBef>
                <a:spcPts val="0"/>
              </a:spcBef>
              <a:spcAft>
                <a:spcPts val="0"/>
              </a:spcAft>
              <a:buNone/>
            </a:pPr>
            <a:r>
              <a:t/>
            </a:r>
            <a:endParaRPr sz="1200">
              <a:latin typeface="Times New Roman"/>
              <a:ea typeface="Times New Roman"/>
              <a:cs typeface="Times New Roman"/>
              <a:sym typeface="Times New Roman"/>
            </a:endParaRPr>
          </a:p>
          <a:p>
            <a:pPr indent="0" lvl="0" marL="12700" marR="1224915" rtl="0" algn="l">
              <a:lnSpc>
                <a:spcPct val="191700"/>
              </a:lnSpc>
              <a:spcBef>
                <a:spcPts val="0"/>
              </a:spcBef>
              <a:spcAft>
                <a:spcPts val="0"/>
              </a:spcAft>
              <a:buNone/>
            </a:pPr>
            <a:r>
              <a:t/>
            </a:r>
            <a:endParaRPr sz="1200">
              <a:latin typeface="Times New Roman"/>
              <a:ea typeface="Times New Roman"/>
              <a:cs typeface="Times New Roman"/>
              <a:sym typeface="Times New Roman"/>
            </a:endParaRPr>
          </a:p>
        </p:txBody>
      </p:sp>
      <p:sp>
        <p:nvSpPr>
          <p:cNvPr id="76" name="Google Shape;76;p2"/>
          <p:cNvSpPr txBox="1"/>
          <p:nvPr/>
        </p:nvSpPr>
        <p:spPr>
          <a:xfrm>
            <a:off x="1002711" y="4389206"/>
            <a:ext cx="8606700" cy="197400"/>
          </a:xfrm>
          <a:prstGeom prst="rect">
            <a:avLst/>
          </a:prstGeom>
          <a:noFill/>
          <a:ln>
            <a:noFill/>
          </a:ln>
        </p:spPr>
        <p:txBody>
          <a:bodyPr anchorCtr="0" anchor="t" bIns="0" lIns="0" spcFirstLastPara="1" rIns="0" wrap="square" tIns="12700">
            <a:spAutoFit/>
          </a:bodyPr>
          <a:lstStyle/>
          <a:p>
            <a:pPr indent="-87630" lvl="0" marL="100330" rtl="0" algn="l">
              <a:lnSpc>
                <a:spcPct val="100000"/>
              </a:lnSpc>
              <a:spcBef>
                <a:spcPts val="1320"/>
              </a:spcBef>
              <a:spcAft>
                <a:spcPts val="0"/>
              </a:spcAft>
              <a:buSzPts val="1200"/>
              <a:buFont typeface="Times New Roman"/>
              <a:buChar char="-"/>
            </a:pPr>
            <a:r>
              <a:t/>
            </a:r>
            <a:endParaRPr sz="1200">
              <a:latin typeface="Times New Roman"/>
              <a:ea typeface="Times New Roman"/>
              <a:cs typeface="Times New Roman"/>
              <a:sym typeface="Times New Roman"/>
            </a:endParaRPr>
          </a:p>
        </p:txBody>
      </p:sp>
      <p:pic>
        <p:nvPicPr>
          <p:cNvPr id="77" name="Google Shape;77;p2"/>
          <p:cNvPicPr preferRelativeResize="0"/>
          <p:nvPr/>
        </p:nvPicPr>
        <p:blipFill rotWithShape="1">
          <a:blip r:embed="rId3">
            <a:alphaModFix/>
          </a:blip>
          <a:srcRect b="0" l="0" r="0" t="0"/>
          <a:stretch/>
        </p:blipFill>
        <p:spPr>
          <a:xfrm>
            <a:off x="1031500" y="481225"/>
            <a:ext cx="2526725" cy="570825"/>
          </a:xfrm>
          <a:prstGeom prst="rect">
            <a:avLst/>
          </a:prstGeom>
          <a:noFill/>
          <a:ln>
            <a:noFill/>
          </a:ln>
        </p:spPr>
      </p:pic>
      <p:pic>
        <p:nvPicPr>
          <p:cNvPr id="78" name="Google Shape;78;p2"/>
          <p:cNvPicPr preferRelativeResize="0"/>
          <p:nvPr/>
        </p:nvPicPr>
        <p:blipFill rotWithShape="1">
          <a:blip r:embed="rId4">
            <a:alphaModFix/>
          </a:blip>
          <a:srcRect b="0" l="0" r="0" t="0"/>
          <a:stretch/>
        </p:blipFill>
        <p:spPr>
          <a:xfrm>
            <a:off x="1018865" y="2074646"/>
            <a:ext cx="8805024" cy="4191924"/>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82" name="Shape 82"/>
        <p:cNvGrpSpPr/>
        <p:nvPr/>
      </p:nvGrpSpPr>
      <p:grpSpPr>
        <a:xfrm>
          <a:off x="0" y="0"/>
          <a:ext cx="0" cy="0"/>
          <a:chOff x="0" y="0"/>
          <a:chExt cx="0" cy="0"/>
        </a:xfrm>
      </p:grpSpPr>
      <p:sp>
        <p:nvSpPr>
          <p:cNvPr id="83" name="Google Shape;83;p3"/>
          <p:cNvSpPr txBox="1"/>
          <p:nvPr/>
        </p:nvSpPr>
        <p:spPr>
          <a:xfrm>
            <a:off x="1002711" y="492933"/>
            <a:ext cx="8670300" cy="26175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12700" marR="1224915" rtl="0" algn="ctr">
              <a:lnSpc>
                <a:spcPct val="191700"/>
              </a:lnSpc>
              <a:spcBef>
                <a:spcPts val="0"/>
              </a:spcBef>
              <a:spcAft>
                <a:spcPts val="0"/>
              </a:spcAft>
              <a:buNone/>
            </a:pPr>
            <a:r>
              <a:t/>
            </a:r>
            <a:endParaRPr sz="1600">
              <a:latin typeface="Times New Roman"/>
              <a:ea typeface="Times New Roman"/>
              <a:cs typeface="Times New Roman"/>
              <a:sym typeface="Times New Roman"/>
            </a:endParaRPr>
          </a:p>
          <a:p>
            <a:pPr indent="0" lvl="0" marL="12700" marR="1224915" rtl="0" algn="ctr">
              <a:lnSpc>
                <a:spcPct val="191700"/>
              </a:lnSpc>
              <a:spcBef>
                <a:spcPts val="0"/>
              </a:spcBef>
              <a:spcAft>
                <a:spcPts val="0"/>
              </a:spcAft>
              <a:buNone/>
            </a:pPr>
            <a:r>
              <a:rPr lang="en-US" sz="2800">
                <a:latin typeface="Times New Roman"/>
                <a:ea typeface="Times New Roman"/>
                <a:cs typeface="Times New Roman"/>
                <a:sym typeface="Times New Roman"/>
              </a:rPr>
              <a:t>INICIO</a:t>
            </a:r>
            <a:endParaRPr sz="2800">
              <a:latin typeface="Times New Roman"/>
              <a:ea typeface="Times New Roman"/>
              <a:cs typeface="Times New Roman"/>
              <a:sym typeface="Times New Roman"/>
            </a:endParaRPr>
          </a:p>
          <a:p>
            <a:pPr indent="0" lvl="0" marL="0" marR="1224915" rtl="0" algn="l">
              <a:lnSpc>
                <a:spcPct val="191700"/>
              </a:lnSpc>
              <a:spcBef>
                <a:spcPts val="0"/>
              </a:spcBef>
              <a:spcAft>
                <a:spcPts val="0"/>
              </a:spcAft>
              <a:buNone/>
            </a:pPr>
            <a:r>
              <a:t/>
            </a:r>
            <a:endParaRPr sz="1600">
              <a:latin typeface="Times New Roman"/>
              <a:ea typeface="Times New Roman"/>
              <a:cs typeface="Times New Roman"/>
              <a:sym typeface="Times New Roman"/>
            </a:endParaRPr>
          </a:p>
          <a:p>
            <a:pPr indent="0" lvl="0" marL="12700" marR="46355" rtl="0" algn="l">
              <a:lnSpc>
                <a:spcPct val="115000"/>
              </a:lnSpc>
              <a:spcBef>
                <a:spcPts val="0"/>
              </a:spcBef>
              <a:spcAft>
                <a:spcPts val="0"/>
              </a:spcAft>
              <a:buNone/>
            </a:pPr>
            <a:r>
              <a:t/>
            </a:r>
            <a:endParaRPr sz="1200">
              <a:latin typeface="Times New Roman"/>
              <a:ea typeface="Times New Roman"/>
              <a:cs typeface="Times New Roman"/>
              <a:sym typeface="Times New Roman"/>
            </a:endParaRPr>
          </a:p>
        </p:txBody>
      </p:sp>
      <p:pic>
        <p:nvPicPr>
          <p:cNvPr id="84" name="Google Shape;84;p3"/>
          <p:cNvPicPr preferRelativeResize="0"/>
          <p:nvPr/>
        </p:nvPicPr>
        <p:blipFill rotWithShape="1">
          <a:blip r:embed="rId3">
            <a:alphaModFix/>
          </a:blip>
          <a:srcRect b="0" l="0" r="0" t="0"/>
          <a:stretch/>
        </p:blipFill>
        <p:spPr>
          <a:xfrm>
            <a:off x="644560" y="2467488"/>
            <a:ext cx="9223992" cy="4508613"/>
          </a:xfrm>
          <a:prstGeom prst="rect">
            <a:avLst/>
          </a:prstGeom>
          <a:noFill/>
          <a:ln cap="flat" cmpd="sng" w="9525">
            <a:solidFill>
              <a:srgbClr val="000000"/>
            </a:solidFill>
            <a:prstDash val="solid"/>
            <a:round/>
            <a:headEnd len="sm" w="sm" type="none"/>
            <a:tailEnd len="sm" w="sm" type="none"/>
          </a:ln>
        </p:spPr>
      </p:pic>
      <p:pic>
        <p:nvPicPr>
          <p:cNvPr id="85" name="Google Shape;85;p3"/>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89" name="Shape 89"/>
        <p:cNvGrpSpPr/>
        <p:nvPr/>
      </p:nvGrpSpPr>
      <p:grpSpPr>
        <a:xfrm>
          <a:off x="0" y="0"/>
          <a:ext cx="0" cy="0"/>
          <a:chOff x="0" y="0"/>
          <a:chExt cx="0" cy="0"/>
        </a:xfrm>
      </p:grpSpPr>
      <p:sp>
        <p:nvSpPr>
          <p:cNvPr id="90" name="Google Shape;90;p6"/>
          <p:cNvSpPr txBox="1"/>
          <p:nvPr/>
        </p:nvSpPr>
        <p:spPr>
          <a:xfrm>
            <a:off x="1002711" y="492933"/>
            <a:ext cx="8670300" cy="15927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12700" rtl="0" algn="l">
              <a:lnSpc>
                <a:spcPct val="100000"/>
              </a:lnSpc>
              <a:spcBef>
                <a:spcPts val="1270"/>
              </a:spcBef>
              <a:spcAft>
                <a:spcPts val="0"/>
              </a:spcAft>
              <a:buNone/>
            </a:pPr>
            <a:r>
              <a:rPr b="1" lang="en-US" sz="2600" u="sng">
                <a:latin typeface="Times New Roman"/>
                <a:ea typeface="Times New Roman"/>
                <a:cs typeface="Times New Roman"/>
                <a:sym typeface="Times New Roman"/>
              </a:rPr>
              <a:t>Nuevo Trámite:</a:t>
            </a:r>
            <a:endParaRPr sz="2600">
              <a:latin typeface="Times New Roman"/>
              <a:ea typeface="Times New Roman"/>
              <a:cs typeface="Times New Roman"/>
              <a:sym typeface="Times New Roman"/>
            </a:endParaRPr>
          </a:p>
          <a:p>
            <a:pPr indent="0" lvl="0" marL="12700" marR="337185" rtl="0" algn="l">
              <a:lnSpc>
                <a:spcPct val="115000"/>
              </a:lnSpc>
              <a:spcBef>
                <a:spcPts val="1425"/>
              </a:spcBef>
              <a:spcAft>
                <a:spcPts val="0"/>
              </a:spcAft>
              <a:buNone/>
            </a:pPr>
            <a:r>
              <a:t/>
            </a:r>
            <a:endParaRPr sz="1200">
              <a:latin typeface="Times New Roman"/>
              <a:ea typeface="Times New Roman"/>
              <a:cs typeface="Times New Roman"/>
              <a:sym typeface="Times New Roman"/>
            </a:endParaRPr>
          </a:p>
        </p:txBody>
      </p:sp>
      <p:sp>
        <p:nvSpPr>
          <p:cNvPr id="91" name="Google Shape;91;p6"/>
          <p:cNvSpPr txBox="1"/>
          <p:nvPr/>
        </p:nvSpPr>
        <p:spPr>
          <a:xfrm>
            <a:off x="1002711" y="4058793"/>
            <a:ext cx="7419600" cy="209700"/>
          </a:xfrm>
          <a:prstGeom prst="rect">
            <a:avLst/>
          </a:prstGeom>
          <a:noFill/>
          <a:ln>
            <a:noFill/>
          </a:ln>
        </p:spPr>
        <p:txBody>
          <a:bodyPr anchorCtr="0" anchor="t" bIns="0" lIns="0" spcFirstLastPara="1" rIns="0" wrap="square" tIns="24750">
            <a:spAutoFit/>
          </a:bodyPr>
          <a:lstStyle/>
          <a:p>
            <a:pPr indent="0" lvl="0" marL="12700" marR="5080" rtl="0" algn="l">
              <a:lnSpc>
                <a:spcPct val="115000"/>
              </a:lnSpc>
              <a:spcBef>
                <a:spcPts val="0"/>
              </a:spcBef>
              <a:spcAft>
                <a:spcPts val="0"/>
              </a:spcAft>
              <a:buNone/>
            </a:pPr>
            <a:r>
              <a:t/>
            </a:r>
            <a:endParaRPr sz="1200">
              <a:latin typeface="Times New Roman"/>
              <a:ea typeface="Times New Roman"/>
              <a:cs typeface="Times New Roman"/>
              <a:sym typeface="Times New Roman"/>
            </a:endParaRPr>
          </a:p>
        </p:txBody>
      </p:sp>
      <p:pic>
        <p:nvPicPr>
          <p:cNvPr id="92" name="Google Shape;92;p6"/>
          <p:cNvPicPr preferRelativeResize="0"/>
          <p:nvPr/>
        </p:nvPicPr>
        <p:blipFill rotWithShape="1">
          <a:blip r:embed="rId3">
            <a:alphaModFix/>
          </a:blip>
          <a:srcRect b="0" l="0" r="0" t="0"/>
          <a:stretch/>
        </p:blipFill>
        <p:spPr>
          <a:xfrm>
            <a:off x="1010778" y="2307104"/>
            <a:ext cx="8654124" cy="4198535"/>
          </a:xfrm>
          <a:prstGeom prst="rect">
            <a:avLst/>
          </a:prstGeom>
          <a:noFill/>
          <a:ln cap="flat" cmpd="sng" w="9525">
            <a:solidFill>
              <a:srgbClr val="000000"/>
            </a:solidFill>
            <a:prstDash val="solid"/>
            <a:round/>
            <a:headEnd len="sm" w="sm" type="none"/>
            <a:tailEnd len="sm" w="sm" type="none"/>
          </a:ln>
        </p:spPr>
      </p:pic>
      <p:pic>
        <p:nvPicPr>
          <p:cNvPr id="93" name="Google Shape;93;p6"/>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97" name="Shape 97"/>
        <p:cNvGrpSpPr/>
        <p:nvPr/>
      </p:nvGrpSpPr>
      <p:grpSpPr>
        <a:xfrm>
          <a:off x="0" y="0"/>
          <a:ext cx="0" cy="0"/>
          <a:chOff x="0" y="0"/>
          <a:chExt cx="0" cy="0"/>
        </a:xfrm>
      </p:grpSpPr>
      <p:sp>
        <p:nvSpPr>
          <p:cNvPr id="98" name="Google Shape;98;p7"/>
          <p:cNvSpPr txBox="1"/>
          <p:nvPr/>
        </p:nvSpPr>
        <p:spPr>
          <a:xfrm>
            <a:off x="4347023" y="492925"/>
            <a:ext cx="5325900" cy="620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p:txBody>
      </p:sp>
      <p:sp>
        <p:nvSpPr>
          <p:cNvPr id="99" name="Google Shape;99;p7"/>
          <p:cNvSpPr txBox="1"/>
          <p:nvPr/>
        </p:nvSpPr>
        <p:spPr>
          <a:xfrm>
            <a:off x="928286" y="1431201"/>
            <a:ext cx="8429700" cy="1142400"/>
          </a:xfrm>
          <a:prstGeom prst="rect">
            <a:avLst/>
          </a:prstGeom>
          <a:noFill/>
          <a:ln>
            <a:noFill/>
          </a:ln>
        </p:spPr>
        <p:txBody>
          <a:bodyPr anchorCtr="0" anchor="t" bIns="0" lIns="0" spcFirstLastPara="1" rIns="0" wrap="square" tIns="24750">
            <a:spAutoFit/>
          </a:bodyPr>
          <a:lstStyle/>
          <a:p>
            <a:pPr indent="0" lvl="0" marL="12700" marR="5080" rtl="0" algn="l">
              <a:lnSpc>
                <a:spcPct val="115000"/>
              </a:lnSpc>
              <a:spcBef>
                <a:spcPts val="0"/>
              </a:spcBef>
              <a:spcAft>
                <a:spcPts val="0"/>
              </a:spcAft>
              <a:buNone/>
            </a:pPr>
            <a:r>
              <a:rPr lang="en-US" sz="2200">
                <a:latin typeface="Times New Roman"/>
                <a:ea typeface="Times New Roman"/>
                <a:cs typeface="Times New Roman"/>
                <a:sym typeface="Times New Roman"/>
              </a:rPr>
              <a:t>Luego, deberá seleccionar el/los tipo/s de trámite/s que desea ingresar, pudiendo hacer combinaciones, </a:t>
            </a:r>
            <a:r>
              <a:rPr lang="en-US" sz="2200">
                <a:latin typeface="Times New Roman"/>
                <a:ea typeface="Times New Roman"/>
                <a:cs typeface="Times New Roman"/>
                <a:sym typeface="Times New Roman"/>
              </a:rPr>
              <a:t>Una vez seleccionado uno o más botones, se deberá indicar si la presentación es de un </a:t>
            </a:r>
            <a:r>
              <a:rPr b="1" lang="en-US" sz="2200">
                <a:latin typeface="Times New Roman"/>
                <a:ea typeface="Times New Roman"/>
                <a:cs typeface="Times New Roman"/>
                <a:sym typeface="Times New Roman"/>
              </a:rPr>
              <a:t>Informe </a:t>
            </a:r>
            <a:r>
              <a:rPr lang="en-US" sz="2200">
                <a:latin typeface="Times New Roman"/>
                <a:ea typeface="Times New Roman"/>
                <a:cs typeface="Times New Roman"/>
                <a:sym typeface="Times New Roman"/>
              </a:rPr>
              <a:t>o un </a:t>
            </a:r>
            <a:r>
              <a:rPr b="1" lang="en-US" sz="2200">
                <a:latin typeface="Times New Roman"/>
                <a:ea typeface="Times New Roman"/>
                <a:cs typeface="Times New Roman"/>
                <a:sym typeface="Times New Roman"/>
              </a:rPr>
              <a:t>Certificado</a:t>
            </a:r>
            <a:r>
              <a:rPr lang="en-US"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p:txBody>
      </p:sp>
      <p:pic>
        <p:nvPicPr>
          <p:cNvPr id="100" name="Google Shape;100;p7"/>
          <p:cNvPicPr preferRelativeResize="0"/>
          <p:nvPr/>
        </p:nvPicPr>
        <p:blipFill rotWithShape="1">
          <a:blip r:embed="rId3">
            <a:alphaModFix/>
          </a:blip>
          <a:srcRect b="0" l="0" r="0" t="0"/>
          <a:stretch/>
        </p:blipFill>
        <p:spPr>
          <a:xfrm>
            <a:off x="1117479" y="2952741"/>
            <a:ext cx="8051275" cy="3904374"/>
          </a:xfrm>
          <a:prstGeom prst="rect">
            <a:avLst/>
          </a:prstGeom>
          <a:noFill/>
          <a:ln cap="flat" cmpd="sng" w="9525">
            <a:solidFill>
              <a:srgbClr val="000000"/>
            </a:solidFill>
            <a:prstDash val="solid"/>
            <a:round/>
            <a:headEnd len="sm" w="sm" type="none"/>
            <a:tailEnd len="sm" w="sm" type="none"/>
          </a:ln>
        </p:spPr>
      </p:pic>
      <p:pic>
        <p:nvPicPr>
          <p:cNvPr id="101" name="Google Shape;101;p7"/>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05" name="Shape 105"/>
        <p:cNvGrpSpPr/>
        <p:nvPr/>
      </p:nvGrpSpPr>
      <p:grpSpPr>
        <a:xfrm>
          <a:off x="0" y="0"/>
          <a:ext cx="0" cy="0"/>
          <a:chOff x="0" y="0"/>
          <a:chExt cx="0" cy="0"/>
        </a:xfrm>
      </p:grpSpPr>
      <p:sp>
        <p:nvSpPr>
          <p:cNvPr id="106" name="Google Shape;106;g3365c31da4c_0_5867"/>
          <p:cNvSpPr txBox="1"/>
          <p:nvPr/>
        </p:nvSpPr>
        <p:spPr>
          <a:xfrm>
            <a:off x="4347023" y="492925"/>
            <a:ext cx="5325900" cy="620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p:txBody>
      </p:sp>
      <p:sp>
        <p:nvSpPr>
          <p:cNvPr id="107" name="Google Shape;107;g3365c31da4c_0_5867"/>
          <p:cNvSpPr txBox="1"/>
          <p:nvPr/>
        </p:nvSpPr>
        <p:spPr>
          <a:xfrm>
            <a:off x="1087174" y="1684250"/>
            <a:ext cx="7944300" cy="8133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600">
                <a:latin typeface="Times New Roman"/>
                <a:ea typeface="Times New Roman"/>
                <a:cs typeface="Times New Roman"/>
                <a:sym typeface="Times New Roman"/>
              </a:rPr>
              <a:t>Según el perfil de usuario que usted posee, aparecen las siguientes pantallas:</a:t>
            </a:r>
            <a:endParaRPr sz="2600">
              <a:latin typeface="Times New Roman"/>
              <a:ea typeface="Times New Roman"/>
              <a:cs typeface="Times New Roman"/>
              <a:sym typeface="Times New Roman"/>
            </a:endParaRPr>
          </a:p>
        </p:txBody>
      </p:sp>
      <p:pic>
        <p:nvPicPr>
          <p:cNvPr id="108" name="Google Shape;108;g3365c31da4c_0_5867"/>
          <p:cNvPicPr preferRelativeResize="0"/>
          <p:nvPr/>
        </p:nvPicPr>
        <p:blipFill rotWithShape="1">
          <a:blip r:embed="rId3">
            <a:alphaModFix/>
          </a:blip>
          <a:srcRect b="0" l="0" r="0" t="0"/>
          <a:stretch/>
        </p:blipFill>
        <p:spPr>
          <a:xfrm>
            <a:off x="1087175" y="3289300"/>
            <a:ext cx="8561450" cy="2514950"/>
          </a:xfrm>
          <a:prstGeom prst="rect">
            <a:avLst/>
          </a:prstGeom>
          <a:noFill/>
          <a:ln cap="flat" cmpd="sng" w="9525">
            <a:solidFill>
              <a:srgbClr val="000000"/>
            </a:solidFill>
            <a:prstDash val="solid"/>
            <a:round/>
            <a:headEnd len="sm" w="sm" type="none"/>
            <a:tailEnd len="sm" w="sm" type="none"/>
          </a:ln>
        </p:spPr>
      </p:pic>
      <p:pic>
        <p:nvPicPr>
          <p:cNvPr id="109" name="Google Shape;109;g3365c31da4c_0_5867"/>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13" name="Shape 113"/>
        <p:cNvGrpSpPr/>
        <p:nvPr/>
      </p:nvGrpSpPr>
      <p:grpSpPr>
        <a:xfrm>
          <a:off x="0" y="0"/>
          <a:ext cx="0" cy="0"/>
          <a:chOff x="0" y="0"/>
          <a:chExt cx="0" cy="0"/>
        </a:xfrm>
      </p:grpSpPr>
      <p:sp>
        <p:nvSpPr>
          <p:cNvPr id="114" name="Google Shape;114;p8"/>
          <p:cNvSpPr txBox="1"/>
          <p:nvPr/>
        </p:nvSpPr>
        <p:spPr>
          <a:xfrm>
            <a:off x="1002711" y="492933"/>
            <a:ext cx="8670300" cy="10164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12700" rtl="0" algn="l">
              <a:lnSpc>
                <a:spcPct val="100000"/>
              </a:lnSpc>
              <a:spcBef>
                <a:spcPts val="1320"/>
              </a:spcBef>
              <a:spcAft>
                <a:spcPts val="0"/>
              </a:spcAft>
              <a:buNone/>
            </a:pPr>
            <a:r>
              <a:t/>
            </a:r>
            <a:endParaRPr sz="1200">
              <a:latin typeface="Times New Roman"/>
              <a:ea typeface="Times New Roman"/>
              <a:cs typeface="Times New Roman"/>
              <a:sym typeface="Times New Roman"/>
            </a:endParaRPr>
          </a:p>
        </p:txBody>
      </p:sp>
      <p:sp>
        <p:nvSpPr>
          <p:cNvPr id="115" name="Google Shape;115;p8"/>
          <p:cNvSpPr txBox="1"/>
          <p:nvPr/>
        </p:nvSpPr>
        <p:spPr>
          <a:xfrm>
            <a:off x="1002711" y="1509328"/>
            <a:ext cx="8594100" cy="8133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600">
                <a:latin typeface="Times New Roman"/>
                <a:ea typeface="Times New Roman"/>
                <a:cs typeface="Times New Roman"/>
                <a:sym typeface="Times New Roman"/>
              </a:rPr>
              <a:t>A continuación, indique si el dominio a consultar corresponde a </a:t>
            </a:r>
            <a:r>
              <a:rPr b="1" lang="en-US" sz="2600">
                <a:latin typeface="Times New Roman"/>
                <a:ea typeface="Times New Roman"/>
                <a:cs typeface="Times New Roman"/>
                <a:sym typeface="Times New Roman"/>
              </a:rPr>
              <a:t>Folio Cronológico </a:t>
            </a:r>
            <a:r>
              <a:rPr lang="en-US" sz="2600">
                <a:latin typeface="Times New Roman"/>
                <a:ea typeface="Times New Roman"/>
                <a:cs typeface="Times New Roman"/>
                <a:sym typeface="Times New Roman"/>
              </a:rPr>
              <a:t>o a </a:t>
            </a:r>
            <a:r>
              <a:rPr b="1" lang="en-US" sz="2600">
                <a:latin typeface="Times New Roman"/>
                <a:ea typeface="Times New Roman"/>
                <a:cs typeface="Times New Roman"/>
                <a:sym typeface="Times New Roman"/>
              </a:rPr>
              <a:t>Folio Real</a:t>
            </a:r>
            <a:r>
              <a:rPr lang="en-US" sz="2600">
                <a:latin typeface="Times New Roman"/>
                <a:ea typeface="Times New Roman"/>
                <a:cs typeface="Times New Roman"/>
                <a:sym typeface="Times New Roman"/>
              </a:rPr>
              <a:t>:</a:t>
            </a:r>
            <a:endParaRPr sz="2600">
              <a:latin typeface="Times New Roman"/>
              <a:ea typeface="Times New Roman"/>
              <a:cs typeface="Times New Roman"/>
              <a:sym typeface="Times New Roman"/>
            </a:endParaRPr>
          </a:p>
        </p:txBody>
      </p:sp>
      <p:pic>
        <p:nvPicPr>
          <p:cNvPr id="116" name="Google Shape;116;p8"/>
          <p:cNvPicPr preferRelativeResize="0"/>
          <p:nvPr/>
        </p:nvPicPr>
        <p:blipFill rotWithShape="1">
          <a:blip r:embed="rId3">
            <a:alphaModFix/>
          </a:blip>
          <a:srcRect b="0" l="0" r="0" t="0"/>
          <a:stretch/>
        </p:blipFill>
        <p:spPr>
          <a:xfrm>
            <a:off x="1018866" y="2981867"/>
            <a:ext cx="8503650" cy="4124626"/>
          </a:xfrm>
          <a:prstGeom prst="rect">
            <a:avLst/>
          </a:prstGeom>
          <a:noFill/>
          <a:ln cap="flat" cmpd="sng" w="9525">
            <a:solidFill>
              <a:srgbClr val="000000"/>
            </a:solidFill>
            <a:prstDash val="solid"/>
            <a:round/>
            <a:headEnd len="sm" w="sm" type="none"/>
            <a:tailEnd len="sm" w="sm" type="none"/>
          </a:ln>
        </p:spPr>
      </p:pic>
      <p:pic>
        <p:nvPicPr>
          <p:cNvPr id="117" name="Google Shape;117;p8"/>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21" name="Shape 121"/>
        <p:cNvGrpSpPr/>
        <p:nvPr/>
      </p:nvGrpSpPr>
      <p:grpSpPr>
        <a:xfrm>
          <a:off x="0" y="0"/>
          <a:ext cx="0" cy="0"/>
          <a:chOff x="0" y="0"/>
          <a:chExt cx="0" cy="0"/>
        </a:xfrm>
      </p:grpSpPr>
      <p:sp>
        <p:nvSpPr>
          <p:cNvPr id="122" name="Google Shape;122;p9"/>
          <p:cNvSpPr txBox="1"/>
          <p:nvPr/>
        </p:nvSpPr>
        <p:spPr>
          <a:xfrm>
            <a:off x="4316000" y="481225"/>
            <a:ext cx="5223900" cy="620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p:txBody>
      </p:sp>
      <p:pic>
        <p:nvPicPr>
          <p:cNvPr id="123" name="Google Shape;123;p9"/>
          <p:cNvPicPr preferRelativeResize="0"/>
          <p:nvPr/>
        </p:nvPicPr>
        <p:blipFill rotWithShape="1">
          <a:blip r:embed="rId3">
            <a:alphaModFix/>
          </a:blip>
          <a:srcRect b="0" l="0" r="0" t="0"/>
          <a:stretch/>
        </p:blipFill>
        <p:spPr>
          <a:xfrm>
            <a:off x="685800" y="2819400"/>
            <a:ext cx="9590024" cy="3198825"/>
          </a:xfrm>
          <a:prstGeom prst="rect">
            <a:avLst/>
          </a:prstGeom>
          <a:noFill/>
          <a:ln cap="flat" cmpd="sng" w="9525">
            <a:solidFill>
              <a:srgbClr val="000000"/>
            </a:solidFill>
            <a:prstDash val="solid"/>
            <a:round/>
            <a:headEnd len="sm" w="sm" type="none"/>
            <a:tailEnd len="sm" w="sm" type="none"/>
          </a:ln>
        </p:spPr>
      </p:pic>
      <p:pic>
        <p:nvPicPr>
          <p:cNvPr id="124" name="Google Shape;124;p9"/>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
        <p:nvSpPr>
          <p:cNvPr id="125" name="Google Shape;125;p9"/>
          <p:cNvSpPr txBox="1"/>
          <p:nvPr/>
        </p:nvSpPr>
        <p:spPr>
          <a:xfrm>
            <a:off x="1048961" y="1724678"/>
            <a:ext cx="8594100" cy="8133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600">
                <a:latin typeface="Times New Roman"/>
                <a:ea typeface="Times New Roman"/>
                <a:cs typeface="Times New Roman"/>
                <a:sym typeface="Times New Roman"/>
              </a:rPr>
              <a:t>Luego, se abrirá la siguiente pantalla con distintas pestañas para el ingreso de los datos solicitados por el Registro:</a:t>
            </a:r>
            <a:endParaRPr sz="2600">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29" name="Shape 129"/>
        <p:cNvGrpSpPr/>
        <p:nvPr/>
      </p:nvGrpSpPr>
      <p:grpSpPr>
        <a:xfrm>
          <a:off x="0" y="0"/>
          <a:ext cx="0" cy="0"/>
          <a:chOff x="0" y="0"/>
          <a:chExt cx="0" cy="0"/>
        </a:xfrm>
      </p:grpSpPr>
      <p:sp>
        <p:nvSpPr>
          <p:cNvPr id="130" name="Google Shape;130;p21"/>
          <p:cNvSpPr txBox="1"/>
          <p:nvPr/>
        </p:nvSpPr>
        <p:spPr>
          <a:xfrm>
            <a:off x="1002711" y="492933"/>
            <a:ext cx="8670300" cy="15831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12700" rtl="0" algn="l">
              <a:lnSpc>
                <a:spcPct val="100000"/>
              </a:lnSpc>
              <a:spcBef>
                <a:spcPts val="1295"/>
              </a:spcBef>
              <a:spcAft>
                <a:spcPts val="0"/>
              </a:spcAft>
              <a:buNone/>
            </a:pPr>
            <a:r>
              <a:rPr b="1" lang="en-US" sz="2600" u="sng">
                <a:latin typeface="Times New Roman"/>
                <a:ea typeface="Times New Roman"/>
                <a:cs typeface="Times New Roman"/>
                <a:sym typeface="Times New Roman"/>
              </a:rPr>
              <a:t>Pestaña Datos Inscripción (de Folio Real):</a:t>
            </a:r>
            <a:endParaRPr sz="2600">
              <a:latin typeface="Times New Roman"/>
              <a:ea typeface="Times New Roman"/>
              <a:cs typeface="Times New Roman"/>
              <a:sym typeface="Times New Roman"/>
            </a:endParaRPr>
          </a:p>
          <a:p>
            <a:pPr indent="0" lvl="0" marL="12700" rtl="0" algn="l">
              <a:lnSpc>
                <a:spcPct val="100000"/>
              </a:lnSpc>
              <a:spcBef>
                <a:spcPts val="1325"/>
              </a:spcBef>
              <a:spcAft>
                <a:spcPts val="0"/>
              </a:spcAft>
              <a:buNone/>
            </a:pPr>
            <a:r>
              <a:t/>
            </a:r>
            <a:endParaRPr sz="1200">
              <a:latin typeface="Times New Roman"/>
              <a:ea typeface="Times New Roman"/>
              <a:cs typeface="Times New Roman"/>
              <a:sym typeface="Times New Roman"/>
            </a:endParaRPr>
          </a:p>
        </p:txBody>
      </p:sp>
      <p:sp>
        <p:nvSpPr>
          <p:cNvPr id="131" name="Google Shape;131;p21"/>
          <p:cNvSpPr txBox="1"/>
          <p:nvPr/>
        </p:nvSpPr>
        <p:spPr>
          <a:xfrm>
            <a:off x="1001800" y="1825623"/>
            <a:ext cx="8672100" cy="888600"/>
          </a:xfrm>
          <a:prstGeom prst="rect">
            <a:avLst/>
          </a:prstGeom>
          <a:noFill/>
          <a:ln>
            <a:noFill/>
          </a:ln>
        </p:spPr>
        <p:txBody>
          <a:bodyPr anchorCtr="0" anchor="t" bIns="0" lIns="0" spcFirstLastPara="1" rIns="0" wrap="square" tIns="24750">
            <a:spAutoFit/>
          </a:bodyPr>
          <a:lstStyle/>
          <a:p>
            <a:pPr indent="0" lvl="0" marL="12700" marR="5080" rtl="0" algn="l">
              <a:lnSpc>
                <a:spcPct val="115000"/>
              </a:lnSpc>
              <a:spcBef>
                <a:spcPts val="0"/>
              </a:spcBef>
              <a:spcAft>
                <a:spcPts val="0"/>
              </a:spcAft>
              <a:buNone/>
            </a:pPr>
            <a:r>
              <a:rPr lang="en-US" sz="1700">
                <a:latin typeface="Times New Roman"/>
                <a:ea typeface="Times New Roman"/>
                <a:cs typeface="Times New Roman"/>
                <a:sym typeface="Times New Roman"/>
              </a:rPr>
              <a:t>Una vez ingresada la matrícula, al clickear en botón “</a:t>
            </a:r>
            <a:r>
              <a:rPr b="1" lang="en-US" sz="1700">
                <a:latin typeface="Times New Roman"/>
                <a:ea typeface="Times New Roman"/>
                <a:cs typeface="Times New Roman"/>
                <a:sym typeface="Times New Roman"/>
              </a:rPr>
              <a:t>Consultar” </a:t>
            </a:r>
            <a:r>
              <a:rPr lang="en-US" sz="1700">
                <a:latin typeface="Times New Roman"/>
                <a:ea typeface="Times New Roman"/>
                <a:cs typeface="Times New Roman"/>
                <a:sym typeface="Times New Roman"/>
              </a:rPr>
              <a:t>el sistema chequea la información en el Registro de la Propiedad: en caso de no encontrarse el dominio aparece una leyenda al pie de la pantalla, sobre la derecha, advirtiendo de esa situación.</a:t>
            </a:r>
            <a:endParaRPr sz="1700">
              <a:latin typeface="Times New Roman"/>
              <a:ea typeface="Times New Roman"/>
              <a:cs typeface="Times New Roman"/>
              <a:sym typeface="Times New Roman"/>
            </a:endParaRPr>
          </a:p>
        </p:txBody>
      </p:sp>
      <p:pic>
        <p:nvPicPr>
          <p:cNvPr id="132" name="Google Shape;132;p21"/>
          <p:cNvPicPr preferRelativeResize="0"/>
          <p:nvPr/>
        </p:nvPicPr>
        <p:blipFill rotWithShape="1">
          <a:blip r:embed="rId3">
            <a:alphaModFix/>
          </a:blip>
          <a:srcRect b="0" l="0" r="0" t="0"/>
          <a:stretch/>
        </p:blipFill>
        <p:spPr>
          <a:xfrm>
            <a:off x="1113775" y="2990375"/>
            <a:ext cx="8217199" cy="4102025"/>
          </a:xfrm>
          <a:prstGeom prst="rect">
            <a:avLst/>
          </a:prstGeom>
          <a:noFill/>
          <a:ln cap="flat" cmpd="sng" w="9525">
            <a:solidFill>
              <a:srgbClr val="000000"/>
            </a:solidFill>
            <a:prstDash val="solid"/>
            <a:round/>
            <a:headEnd len="sm" w="sm" type="none"/>
            <a:tailEnd len="sm" w="sm" type="none"/>
          </a:ln>
        </p:spPr>
      </p:pic>
      <p:pic>
        <p:nvPicPr>
          <p:cNvPr id="133" name="Google Shape;133;p21"/>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37" name="Shape 137"/>
        <p:cNvGrpSpPr/>
        <p:nvPr/>
      </p:nvGrpSpPr>
      <p:grpSpPr>
        <a:xfrm>
          <a:off x="0" y="0"/>
          <a:ext cx="0" cy="0"/>
          <a:chOff x="0" y="0"/>
          <a:chExt cx="0" cy="0"/>
        </a:xfrm>
      </p:grpSpPr>
      <p:sp>
        <p:nvSpPr>
          <p:cNvPr id="138" name="Google Shape;138;p22"/>
          <p:cNvSpPr txBox="1"/>
          <p:nvPr/>
        </p:nvSpPr>
        <p:spPr>
          <a:xfrm>
            <a:off x="1002711" y="492933"/>
            <a:ext cx="8670300" cy="19551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0" rtl="0" algn="l">
              <a:lnSpc>
                <a:spcPct val="100000"/>
              </a:lnSpc>
              <a:spcBef>
                <a:spcPts val="1320"/>
              </a:spcBef>
              <a:spcAft>
                <a:spcPts val="0"/>
              </a:spcAft>
              <a:buNone/>
            </a:pPr>
            <a:r>
              <a:t/>
            </a:r>
            <a:endParaRPr sz="1200">
              <a:latin typeface="Times New Roman"/>
              <a:ea typeface="Times New Roman"/>
              <a:cs typeface="Times New Roman"/>
              <a:sym typeface="Times New Roman"/>
            </a:endParaRPr>
          </a:p>
          <a:p>
            <a:pPr indent="0" lvl="0" marL="12700" rtl="0" algn="l">
              <a:lnSpc>
                <a:spcPct val="100000"/>
              </a:lnSpc>
              <a:spcBef>
                <a:spcPts val="0"/>
              </a:spcBef>
              <a:spcAft>
                <a:spcPts val="0"/>
              </a:spcAft>
              <a:buNone/>
            </a:pPr>
            <a:r>
              <a:t/>
            </a:r>
            <a:endParaRPr sz="1200">
              <a:latin typeface="Times New Roman"/>
              <a:ea typeface="Times New Roman"/>
              <a:cs typeface="Times New Roman"/>
              <a:sym typeface="Times New Roman"/>
            </a:endParaRPr>
          </a:p>
          <a:p>
            <a:pPr indent="0" lvl="0" marL="12700" rtl="0" algn="l">
              <a:lnSpc>
                <a:spcPct val="100000"/>
              </a:lnSpc>
              <a:spcBef>
                <a:spcPts val="0"/>
              </a:spcBef>
              <a:spcAft>
                <a:spcPts val="0"/>
              </a:spcAft>
              <a:buNone/>
            </a:pPr>
            <a:r>
              <a:rPr b="1" lang="en-US" sz="2600" u="sng">
                <a:latin typeface="Times New Roman"/>
                <a:ea typeface="Times New Roman"/>
                <a:cs typeface="Times New Roman"/>
                <a:sym typeface="Times New Roman"/>
              </a:rPr>
              <a:t>Descripción según título (de Folio Real)</a:t>
            </a:r>
            <a:endParaRPr sz="2600">
              <a:latin typeface="Times New Roman"/>
              <a:ea typeface="Times New Roman"/>
              <a:cs typeface="Times New Roman"/>
              <a:sym typeface="Times New Roman"/>
            </a:endParaRPr>
          </a:p>
          <a:p>
            <a:pPr indent="0" lvl="0" marL="12700" rtl="0" algn="l">
              <a:lnSpc>
                <a:spcPct val="100000"/>
              </a:lnSpc>
              <a:spcBef>
                <a:spcPts val="1320"/>
              </a:spcBef>
              <a:spcAft>
                <a:spcPts val="0"/>
              </a:spcAft>
              <a:buNone/>
            </a:pPr>
            <a:r>
              <a:t/>
            </a:r>
            <a:endParaRPr sz="1200">
              <a:latin typeface="Times New Roman"/>
              <a:ea typeface="Times New Roman"/>
              <a:cs typeface="Times New Roman"/>
              <a:sym typeface="Times New Roman"/>
            </a:endParaRPr>
          </a:p>
        </p:txBody>
      </p:sp>
      <p:pic>
        <p:nvPicPr>
          <p:cNvPr id="139" name="Google Shape;139;p22"/>
          <p:cNvPicPr preferRelativeResize="0"/>
          <p:nvPr/>
        </p:nvPicPr>
        <p:blipFill rotWithShape="1">
          <a:blip r:embed="rId3">
            <a:alphaModFix/>
          </a:blip>
          <a:srcRect b="3809" l="4298" r="2461" t="5913"/>
          <a:stretch/>
        </p:blipFill>
        <p:spPr>
          <a:xfrm>
            <a:off x="1260650" y="2945125"/>
            <a:ext cx="7535976" cy="4311775"/>
          </a:xfrm>
          <a:prstGeom prst="rect">
            <a:avLst/>
          </a:prstGeom>
          <a:noFill/>
          <a:ln cap="flat" cmpd="sng" w="9525">
            <a:solidFill>
              <a:srgbClr val="000000"/>
            </a:solidFill>
            <a:prstDash val="solid"/>
            <a:round/>
            <a:headEnd len="sm" w="sm" type="none"/>
            <a:tailEnd len="sm" w="sm" type="none"/>
          </a:ln>
        </p:spPr>
      </p:pic>
      <p:pic>
        <p:nvPicPr>
          <p:cNvPr id="140" name="Google Shape;140;p22"/>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44" name="Shape 144"/>
        <p:cNvGrpSpPr/>
        <p:nvPr/>
      </p:nvGrpSpPr>
      <p:grpSpPr>
        <a:xfrm>
          <a:off x="0" y="0"/>
          <a:ext cx="0" cy="0"/>
          <a:chOff x="0" y="0"/>
          <a:chExt cx="0" cy="0"/>
        </a:xfrm>
      </p:grpSpPr>
      <p:sp>
        <p:nvSpPr>
          <p:cNvPr id="145" name="Google Shape;145;p24"/>
          <p:cNvSpPr txBox="1"/>
          <p:nvPr/>
        </p:nvSpPr>
        <p:spPr>
          <a:xfrm>
            <a:off x="1002711" y="492933"/>
            <a:ext cx="8670300" cy="22710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12700" rtl="0" algn="l">
              <a:lnSpc>
                <a:spcPct val="100000"/>
              </a:lnSpc>
              <a:spcBef>
                <a:spcPts val="1295"/>
              </a:spcBef>
              <a:spcAft>
                <a:spcPts val="0"/>
              </a:spcAft>
              <a:buNone/>
            </a:pPr>
            <a:r>
              <a:rPr b="1" lang="en-US" sz="2600" u="sng">
                <a:latin typeface="Times New Roman"/>
                <a:ea typeface="Times New Roman"/>
                <a:cs typeface="Times New Roman"/>
                <a:sym typeface="Times New Roman"/>
              </a:rPr>
              <a:t>Pestaña Personas / Titulares:</a:t>
            </a:r>
            <a:endParaRPr sz="2600">
              <a:latin typeface="Times New Roman"/>
              <a:ea typeface="Times New Roman"/>
              <a:cs typeface="Times New Roman"/>
              <a:sym typeface="Times New Roman"/>
            </a:endParaRPr>
          </a:p>
          <a:p>
            <a:pPr indent="0" lvl="0" marL="12700" marR="559435" rtl="0" algn="l">
              <a:lnSpc>
                <a:spcPct val="115000"/>
              </a:lnSpc>
              <a:spcBef>
                <a:spcPts val="1420"/>
              </a:spcBef>
              <a:spcAft>
                <a:spcPts val="0"/>
              </a:spcAft>
              <a:buNone/>
            </a:pPr>
            <a:r>
              <a:rPr lang="en-US" sz="2600">
                <a:latin typeface="Times New Roman"/>
                <a:ea typeface="Times New Roman"/>
                <a:cs typeface="Times New Roman"/>
                <a:sym typeface="Times New Roman"/>
              </a:rPr>
              <a:t>Dentro de esta pestaña aparecen dos botones, “</a:t>
            </a:r>
            <a:r>
              <a:rPr b="1" lang="en-US" sz="2600">
                <a:latin typeface="Times New Roman"/>
                <a:ea typeface="Times New Roman"/>
                <a:cs typeface="Times New Roman"/>
                <a:sym typeface="Times New Roman"/>
              </a:rPr>
              <a:t>Agregar Personas Humanas</a:t>
            </a:r>
            <a:r>
              <a:rPr lang="en-US" sz="2600">
                <a:latin typeface="Times New Roman"/>
                <a:ea typeface="Times New Roman"/>
                <a:cs typeface="Times New Roman"/>
                <a:sym typeface="Times New Roman"/>
              </a:rPr>
              <a:t>”, y “</a:t>
            </a:r>
            <a:r>
              <a:rPr b="1" lang="en-US" sz="2600">
                <a:latin typeface="Times New Roman"/>
                <a:ea typeface="Times New Roman"/>
                <a:cs typeface="Times New Roman"/>
                <a:sym typeface="Times New Roman"/>
              </a:rPr>
              <a:t>Agregar Personas Jurídicas</a:t>
            </a:r>
            <a:r>
              <a:rPr lang="en-US" sz="2600">
                <a:latin typeface="Times New Roman"/>
                <a:ea typeface="Times New Roman"/>
                <a:cs typeface="Times New Roman"/>
                <a:sym typeface="Times New Roman"/>
              </a:rPr>
              <a:t>”</a:t>
            </a:r>
            <a:endParaRPr sz="2600">
              <a:latin typeface="Times New Roman"/>
              <a:ea typeface="Times New Roman"/>
              <a:cs typeface="Times New Roman"/>
              <a:sym typeface="Times New Roman"/>
            </a:endParaRPr>
          </a:p>
        </p:txBody>
      </p:sp>
      <p:pic>
        <p:nvPicPr>
          <p:cNvPr id="146" name="Google Shape;146;p24"/>
          <p:cNvPicPr preferRelativeResize="0"/>
          <p:nvPr/>
        </p:nvPicPr>
        <p:blipFill rotWithShape="1">
          <a:blip r:embed="rId3">
            <a:alphaModFix/>
          </a:blip>
          <a:srcRect b="0" l="0" r="0" t="0"/>
          <a:stretch/>
        </p:blipFill>
        <p:spPr>
          <a:xfrm>
            <a:off x="1031501" y="3232300"/>
            <a:ext cx="8381076" cy="2103550"/>
          </a:xfrm>
          <a:prstGeom prst="rect">
            <a:avLst/>
          </a:prstGeom>
          <a:noFill/>
          <a:ln cap="flat" cmpd="sng" w="9525">
            <a:solidFill>
              <a:srgbClr val="000000"/>
            </a:solidFill>
            <a:prstDash val="solid"/>
            <a:round/>
            <a:headEnd len="sm" w="sm" type="none"/>
            <a:tailEnd len="sm" w="sm" type="none"/>
          </a:ln>
        </p:spPr>
      </p:pic>
      <p:pic>
        <p:nvPicPr>
          <p:cNvPr id="147" name="Google Shape;147;p24"/>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51" name="Shape 151"/>
        <p:cNvGrpSpPr/>
        <p:nvPr/>
      </p:nvGrpSpPr>
      <p:grpSpPr>
        <a:xfrm>
          <a:off x="0" y="0"/>
          <a:ext cx="0" cy="0"/>
          <a:chOff x="0" y="0"/>
          <a:chExt cx="0" cy="0"/>
        </a:xfrm>
      </p:grpSpPr>
      <p:sp>
        <p:nvSpPr>
          <p:cNvPr id="152" name="Google Shape;152;p25"/>
          <p:cNvSpPr txBox="1"/>
          <p:nvPr/>
        </p:nvSpPr>
        <p:spPr>
          <a:xfrm>
            <a:off x="1002711" y="492933"/>
            <a:ext cx="8670300" cy="18318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700">
                <a:latin typeface="Times New Roman"/>
                <a:ea typeface="Times New Roman"/>
                <a:cs typeface="Times New Roman"/>
                <a:sym typeface="Times New Roman"/>
              </a:rPr>
              <a:t>Ministerio de Gobierno e Innovación Pública Registro General de la Propiedad</a:t>
            </a:r>
            <a:endParaRPr sz="1700">
              <a:latin typeface="Times New Roman"/>
              <a:ea typeface="Times New Roman"/>
              <a:cs typeface="Times New Roman"/>
              <a:sym typeface="Times New Roman"/>
            </a:endParaRPr>
          </a:p>
          <a:p>
            <a:pPr indent="0" lvl="0" marL="0" rtl="0" algn="l">
              <a:lnSpc>
                <a:spcPct val="100000"/>
              </a:lnSpc>
              <a:spcBef>
                <a:spcPts val="35"/>
              </a:spcBef>
              <a:spcAft>
                <a:spcPts val="0"/>
              </a:spcAft>
              <a:buNone/>
            </a:pPr>
            <a:r>
              <a:t/>
            </a:r>
            <a:endParaRPr sz="1200">
              <a:latin typeface="Times New Roman"/>
              <a:ea typeface="Times New Roman"/>
              <a:cs typeface="Times New Roman"/>
              <a:sym typeface="Times New Roman"/>
            </a:endParaRPr>
          </a:p>
          <a:p>
            <a:pPr indent="0" lvl="0" marL="12700" marR="695325" rtl="0" algn="l">
              <a:lnSpc>
                <a:spcPct val="115000"/>
              </a:lnSpc>
              <a:spcBef>
                <a:spcPts val="0"/>
              </a:spcBef>
              <a:spcAft>
                <a:spcPts val="0"/>
              </a:spcAft>
              <a:buNone/>
            </a:pPr>
            <a:r>
              <a:rPr lang="en-US" sz="2000">
                <a:latin typeface="Times New Roman"/>
                <a:ea typeface="Times New Roman"/>
                <a:cs typeface="Times New Roman"/>
                <a:sym typeface="Times New Roman"/>
              </a:rPr>
              <a:t>Al ingresar el Nº de Cuil/Cuit el sistema buscará la persona humana asociada al mismo y completará los datos en forma automática. Si el nro de Cuit no es válido, se mostrará un mensaje en el extremo derecho inferior de la pantalla:</a:t>
            </a:r>
            <a:endParaRPr sz="2000">
              <a:latin typeface="Times New Roman"/>
              <a:ea typeface="Times New Roman"/>
              <a:cs typeface="Times New Roman"/>
              <a:sym typeface="Times New Roman"/>
            </a:endParaRPr>
          </a:p>
        </p:txBody>
      </p:sp>
      <p:pic>
        <p:nvPicPr>
          <p:cNvPr id="153" name="Google Shape;153;p25"/>
          <p:cNvPicPr preferRelativeResize="0"/>
          <p:nvPr/>
        </p:nvPicPr>
        <p:blipFill rotWithShape="1">
          <a:blip r:embed="rId3">
            <a:alphaModFix/>
          </a:blip>
          <a:srcRect b="0" l="0" r="0" t="0"/>
          <a:stretch/>
        </p:blipFill>
        <p:spPr>
          <a:xfrm>
            <a:off x="1353674" y="2451700"/>
            <a:ext cx="7316876" cy="4524300"/>
          </a:xfrm>
          <a:prstGeom prst="rect">
            <a:avLst/>
          </a:prstGeom>
          <a:noFill/>
          <a:ln cap="flat" cmpd="sng" w="9525">
            <a:solidFill>
              <a:srgbClr val="000000"/>
            </a:solidFill>
            <a:prstDash val="solid"/>
            <a:round/>
            <a:headEnd len="sm" w="sm" type="none"/>
            <a:tailEnd len="sm" w="sm" type="none"/>
          </a:ln>
        </p:spPr>
      </p:pic>
      <p:pic>
        <p:nvPicPr>
          <p:cNvPr id="154" name="Google Shape;154;p25"/>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58" name="Shape 158"/>
        <p:cNvGrpSpPr/>
        <p:nvPr/>
      </p:nvGrpSpPr>
      <p:grpSpPr>
        <a:xfrm>
          <a:off x="0" y="0"/>
          <a:ext cx="0" cy="0"/>
          <a:chOff x="0" y="0"/>
          <a:chExt cx="0" cy="0"/>
        </a:xfrm>
      </p:grpSpPr>
      <p:sp>
        <p:nvSpPr>
          <p:cNvPr id="159" name="Google Shape;159;p33"/>
          <p:cNvSpPr txBox="1"/>
          <p:nvPr/>
        </p:nvSpPr>
        <p:spPr>
          <a:xfrm>
            <a:off x="1002711" y="492933"/>
            <a:ext cx="8670300" cy="15831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12700" rtl="0" algn="l">
              <a:lnSpc>
                <a:spcPct val="100000"/>
              </a:lnSpc>
              <a:spcBef>
                <a:spcPts val="1295"/>
              </a:spcBef>
              <a:spcAft>
                <a:spcPts val="0"/>
              </a:spcAft>
              <a:buNone/>
            </a:pPr>
            <a:r>
              <a:rPr b="1" lang="en-US" sz="2600" u="sng">
                <a:latin typeface="Times New Roman"/>
                <a:ea typeface="Times New Roman"/>
                <a:cs typeface="Times New Roman"/>
                <a:sym typeface="Times New Roman"/>
              </a:rPr>
              <a:t>Finalizar la presentación de un trámite</a:t>
            </a:r>
            <a:endParaRPr sz="2600">
              <a:latin typeface="Times New Roman"/>
              <a:ea typeface="Times New Roman"/>
              <a:cs typeface="Times New Roman"/>
              <a:sym typeface="Times New Roman"/>
            </a:endParaRPr>
          </a:p>
          <a:p>
            <a:pPr indent="0" lvl="0" marL="12700" rtl="0" algn="l">
              <a:lnSpc>
                <a:spcPct val="100000"/>
              </a:lnSpc>
              <a:spcBef>
                <a:spcPts val="1325"/>
              </a:spcBef>
              <a:spcAft>
                <a:spcPts val="0"/>
              </a:spcAft>
              <a:buNone/>
            </a:pPr>
            <a:r>
              <a:t/>
            </a:r>
            <a:endParaRPr sz="1200">
              <a:latin typeface="Times New Roman"/>
              <a:ea typeface="Times New Roman"/>
              <a:cs typeface="Times New Roman"/>
              <a:sym typeface="Times New Roman"/>
            </a:endParaRPr>
          </a:p>
        </p:txBody>
      </p:sp>
      <p:sp>
        <p:nvSpPr>
          <p:cNvPr id="160" name="Google Shape;160;p33"/>
          <p:cNvSpPr txBox="1"/>
          <p:nvPr/>
        </p:nvSpPr>
        <p:spPr>
          <a:xfrm>
            <a:off x="1002700" y="5705646"/>
            <a:ext cx="8353500" cy="1833600"/>
          </a:xfrm>
          <a:prstGeom prst="rect">
            <a:avLst/>
          </a:prstGeom>
          <a:noFill/>
          <a:ln>
            <a:noFill/>
          </a:ln>
        </p:spPr>
        <p:txBody>
          <a:bodyPr anchorCtr="0" anchor="t" bIns="0" lIns="0" spcFirstLastPara="1" rIns="0" wrap="square" tIns="24750">
            <a:spAutoFit/>
          </a:bodyPr>
          <a:lstStyle/>
          <a:p>
            <a:pPr indent="0" lvl="0" marL="12700" marR="5080" rtl="0" algn="l">
              <a:lnSpc>
                <a:spcPct val="115000"/>
              </a:lnSpc>
              <a:spcBef>
                <a:spcPts val="0"/>
              </a:spcBef>
              <a:spcAft>
                <a:spcPts val="0"/>
              </a:spcAft>
              <a:buNone/>
            </a:pPr>
            <a:r>
              <a:rPr lang="en-US" sz="1800">
                <a:latin typeface="Times New Roman"/>
                <a:ea typeface="Times New Roman"/>
                <a:cs typeface="Times New Roman"/>
                <a:sym typeface="Times New Roman"/>
              </a:rPr>
              <a:t>Para pagar el importe correspondiente a sellados provinciales, podrá dirigirse a la página de API clickeando donde dice “Ingresar SETAWEB”. Aquí deberá adjuntar una imagen del pago de sellado, ingresando con el botón “</a:t>
            </a:r>
            <a:r>
              <a:rPr b="1" lang="en-US" sz="1800">
                <a:latin typeface="Times New Roman"/>
                <a:ea typeface="Times New Roman"/>
                <a:cs typeface="Times New Roman"/>
                <a:sym typeface="Times New Roman"/>
              </a:rPr>
              <a:t>Examinar</a:t>
            </a:r>
            <a:r>
              <a:rPr lang="en-US" sz="1800">
                <a:latin typeface="Times New Roman"/>
                <a:ea typeface="Times New Roman"/>
                <a:cs typeface="Times New Roman"/>
                <a:sym typeface="Times New Roman"/>
              </a:rPr>
              <a:t>”. En ese momento se habilitará el botón “</a:t>
            </a:r>
            <a:r>
              <a:rPr b="1" lang="en-US" sz="1800">
                <a:latin typeface="Times New Roman"/>
                <a:ea typeface="Times New Roman"/>
                <a:cs typeface="Times New Roman"/>
                <a:sym typeface="Times New Roman"/>
              </a:rPr>
              <a:t>Generar Pago</a:t>
            </a:r>
            <a:r>
              <a:rPr lang="en-US" sz="1800">
                <a:latin typeface="Times New Roman"/>
                <a:ea typeface="Times New Roman"/>
                <a:cs typeface="Times New Roman"/>
                <a:sym typeface="Times New Roman"/>
              </a:rPr>
              <a:t>” que permitirá continuar a la siguiente pantalla. </a:t>
            </a:r>
            <a:endParaRPr sz="1800">
              <a:latin typeface="Times New Roman"/>
              <a:ea typeface="Times New Roman"/>
              <a:cs typeface="Times New Roman"/>
              <a:sym typeface="Times New Roman"/>
            </a:endParaRPr>
          </a:p>
          <a:p>
            <a:pPr indent="0" lvl="0" marL="0" rtl="0" algn="l">
              <a:lnSpc>
                <a:spcPct val="100000"/>
              </a:lnSpc>
              <a:spcBef>
                <a:spcPts val="1285"/>
              </a:spcBef>
              <a:spcAft>
                <a:spcPts val="0"/>
              </a:spcAft>
              <a:buNone/>
            </a:pPr>
            <a:r>
              <a:t/>
            </a:r>
            <a:endParaRPr sz="120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200">
              <a:latin typeface="Times New Roman"/>
              <a:ea typeface="Times New Roman"/>
              <a:cs typeface="Times New Roman"/>
              <a:sym typeface="Times New Roman"/>
            </a:endParaRPr>
          </a:p>
        </p:txBody>
      </p:sp>
      <p:pic>
        <p:nvPicPr>
          <p:cNvPr id="161" name="Google Shape;161;p33"/>
          <p:cNvPicPr preferRelativeResize="0"/>
          <p:nvPr/>
        </p:nvPicPr>
        <p:blipFill rotWithShape="1">
          <a:blip r:embed="rId3">
            <a:alphaModFix/>
          </a:blip>
          <a:srcRect b="0" l="0" r="0" t="0"/>
          <a:stretch/>
        </p:blipFill>
        <p:spPr>
          <a:xfrm>
            <a:off x="1157550" y="1970275"/>
            <a:ext cx="7882226" cy="3483250"/>
          </a:xfrm>
          <a:prstGeom prst="rect">
            <a:avLst/>
          </a:prstGeom>
          <a:noFill/>
          <a:ln cap="flat" cmpd="sng" w="9525">
            <a:solidFill>
              <a:srgbClr val="000000"/>
            </a:solidFill>
            <a:prstDash val="solid"/>
            <a:round/>
            <a:headEnd len="sm" w="sm" type="none"/>
            <a:tailEnd len="sm" w="sm" type="none"/>
          </a:ln>
        </p:spPr>
      </p:pic>
      <p:pic>
        <p:nvPicPr>
          <p:cNvPr id="162" name="Google Shape;162;p33"/>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66" name="Shape 166"/>
        <p:cNvGrpSpPr/>
        <p:nvPr/>
      </p:nvGrpSpPr>
      <p:grpSpPr>
        <a:xfrm>
          <a:off x="0" y="0"/>
          <a:ext cx="0" cy="0"/>
          <a:chOff x="0" y="0"/>
          <a:chExt cx="0" cy="0"/>
        </a:xfrm>
      </p:grpSpPr>
      <p:sp>
        <p:nvSpPr>
          <p:cNvPr id="167" name="Google Shape;167;p34"/>
          <p:cNvSpPr txBox="1"/>
          <p:nvPr/>
        </p:nvSpPr>
        <p:spPr>
          <a:xfrm>
            <a:off x="4636423" y="492925"/>
            <a:ext cx="5036400" cy="620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p:txBody>
      </p:sp>
      <p:sp>
        <p:nvSpPr>
          <p:cNvPr id="168" name="Google Shape;168;p34"/>
          <p:cNvSpPr txBox="1"/>
          <p:nvPr/>
        </p:nvSpPr>
        <p:spPr>
          <a:xfrm>
            <a:off x="1002697" y="1519300"/>
            <a:ext cx="5300700" cy="4131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2600" u="sng">
                <a:latin typeface="Times New Roman"/>
                <a:ea typeface="Times New Roman"/>
                <a:cs typeface="Times New Roman"/>
                <a:sym typeface="Times New Roman"/>
              </a:rPr>
              <a:t>Firmar el trámite a presentar</a:t>
            </a:r>
            <a:endParaRPr sz="2600">
              <a:latin typeface="Times New Roman"/>
              <a:ea typeface="Times New Roman"/>
              <a:cs typeface="Times New Roman"/>
              <a:sym typeface="Times New Roman"/>
            </a:endParaRPr>
          </a:p>
        </p:txBody>
      </p:sp>
      <p:sp>
        <p:nvSpPr>
          <p:cNvPr id="169" name="Google Shape;169;p34"/>
          <p:cNvSpPr txBox="1"/>
          <p:nvPr/>
        </p:nvSpPr>
        <p:spPr>
          <a:xfrm>
            <a:off x="951125" y="5719673"/>
            <a:ext cx="8246400" cy="1547700"/>
          </a:xfrm>
          <a:prstGeom prst="rect">
            <a:avLst/>
          </a:prstGeom>
          <a:noFill/>
          <a:ln>
            <a:noFill/>
          </a:ln>
        </p:spPr>
        <p:txBody>
          <a:bodyPr anchorCtr="0" anchor="t" bIns="0" lIns="0" spcFirstLastPara="1" rIns="0" wrap="square" tIns="12700">
            <a:spAutoFit/>
          </a:bodyPr>
          <a:lstStyle/>
          <a:p>
            <a:pPr indent="0" lvl="0" marL="12700" marR="5080" rtl="0" algn="l">
              <a:lnSpc>
                <a:spcPct val="115000"/>
              </a:lnSpc>
              <a:spcBef>
                <a:spcPts val="0"/>
              </a:spcBef>
              <a:spcAft>
                <a:spcPts val="0"/>
              </a:spcAft>
              <a:buNone/>
            </a:pPr>
            <a:r>
              <a:rPr i="1" lang="en-US" sz="2000">
                <a:latin typeface="Times New Roman"/>
                <a:ea typeface="Times New Roman"/>
                <a:cs typeface="Times New Roman"/>
                <a:sym typeface="Times New Roman"/>
              </a:rPr>
              <a:t>Se debe descargar el archivo PDF del certificado o informe generado (“DESCARGAR PDF”), posteriormente proceder a la Firma Digital del mismo y una vez suscripto, debe ser subido el archivo PDF ("SUBIR PDF").</a:t>
            </a:r>
            <a:endParaRPr sz="2000">
              <a:latin typeface="Times New Roman"/>
              <a:ea typeface="Times New Roman"/>
              <a:cs typeface="Times New Roman"/>
              <a:sym typeface="Times New Roman"/>
            </a:endParaRPr>
          </a:p>
          <a:p>
            <a:pPr indent="0" lvl="0" marL="12700" rtl="0" algn="l">
              <a:lnSpc>
                <a:spcPct val="100000"/>
              </a:lnSpc>
              <a:spcBef>
                <a:spcPts val="1285"/>
              </a:spcBef>
              <a:spcAft>
                <a:spcPts val="0"/>
              </a:spcAft>
              <a:buNone/>
            </a:pPr>
            <a:r>
              <a:rPr lang="en-US" sz="2000">
                <a:latin typeface="Times New Roman"/>
                <a:ea typeface="Times New Roman"/>
                <a:cs typeface="Times New Roman"/>
                <a:sym typeface="Times New Roman"/>
              </a:rPr>
              <a:t>Luego de haber subido el archivo pdf, se habilitará el botón “</a:t>
            </a:r>
            <a:r>
              <a:rPr b="1" lang="en-US" sz="2000">
                <a:latin typeface="Times New Roman"/>
                <a:ea typeface="Times New Roman"/>
                <a:cs typeface="Times New Roman"/>
                <a:sym typeface="Times New Roman"/>
              </a:rPr>
              <a:t>Enviar</a:t>
            </a:r>
            <a:r>
              <a:rPr lang="en-US"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p:txBody>
      </p:sp>
      <p:pic>
        <p:nvPicPr>
          <p:cNvPr id="170" name="Google Shape;170;p34"/>
          <p:cNvPicPr preferRelativeResize="0"/>
          <p:nvPr/>
        </p:nvPicPr>
        <p:blipFill rotWithShape="1">
          <a:blip r:embed="rId3">
            <a:alphaModFix/>
          </a:blip>
          <a:srcRect b="0" l="0" r="0" t="0"/>
          <a:stretch/>
        </p:blipFill>
        <p:spPr>
          <a:xfrm>
            <a:off x="1031500" y="481225"/>
            <a:ext cx="2526725" cy="570825"/>
          </a:xfrm>
          <a:prstGeom prst="rect">
            <a:avLst/>
          </a:prstGeom>
          <a:noFill/>
          <a:ln>
            <a:noFill/>
          </a:ln>
        </p:spPr>
      </p:pic>
      <p:pic>
        <p:nvPicPr>
          <p:cNvPr id="171" name="Google Shape;171;p34"/>
          <p:cNvPicPr preferRelativeResize="0"/>
          <p:nvPr/>
        </p:nvPicPr>
        <p:blipFill rotWithShape="1">
          <a:blip r:embed="rId4">
            <a:alphaModFix/>
          </a:blip>
          <a:srcRect b="0" l="0" r="0" t="0"/>
          <a:stretch/>
        </p:blipFill>
        <p:spPr>
          <a:xfrm>
            <a:off x="2266699" y="2217176"/>
            <a:ext cx="6313381" cy="3125637"/>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75" name="Shape 175"/>
        <p:cNvGrpSpPr/>
        <p:nvPr/>
      </p:nvGrpSpPr>
      <p:grpSpPr>
        <a:xfrm>
          <a:off x="0" y="0"/>
          <a:ext cx="0" cy="0"/>
          <a:chOff x="0" y="0"/>
          <a:chExt cx="0" cy="0"/>
        </a:xfrm>
      </p:grpSpPr>
      <p:sp>
        <p:nvSpPr>
          <p:cNvPr id="176" name="Google Shape;176;p35"/>
          <p:cNvSpPr txBox="1"/>
          <p:nvPr/>
        </p:nvSpPr>
        <p:spPr>
          <a:xfrm>
            <a:off x="4706473" y="492925"/>
            <a:ext cx="4966500" cy="620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p:txBody>
      </p:sp>
      <p:sp>
        <p:nvSpPr>
          <p:cNvPr id="177" name="Google Shape;177;p35"/>
          <p:cNvSpPr txBox="1"/>
          <p:nvPr/>
        </p:nvSpPr>
        <p:spPr>
          <a:xfrm>
            <a:off x="939211" y="1624797"/>
            <a:ext cx="8181600" cy="11673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500">
                <a:latin typeface="Times New Roman"/>
                <a:ea typeface="Times New Roman"/>
                <a:cs typeface="Times New Roman"/>
                <a:sym typeface="Times New Roman"/>
              </a:rPr>
              <a:t>Al clickear en “Enviar” se pasará a la siguiente pantalla para el pago de la Tasa Ley Convenio:</a:t>
            </a:r>
            <a:endParaRPr sz="2500">
              <a:latin typeface="Times New Roman"/>
              <a:ea typeface="Times New Roman"/>
              <a:cs typeface="Times New Roman"/>
              <a:sym typeface="Times New Roman"/>
            </a:endParaRPr>
          </a:p>
          <a:p>
            <a:pPr indent="0" lvl="0" marL="12700" marR="190500" rtl="0" algn="l">
              <a:lnSpc>
                <a:spcPct val="115000"/>
              </a:lnSpc>
              <a:spcBef>
                <a:spcPts val="0"/>
              </a:spcBef>
              <a:spcAft>
                <a:spcPts val="0"/>
              </a:spcAft>
              <a:buNone/>
            </a:pPr>
            <a:r>
              <a:t/>
            </a:r>
            <a:endParaRPr sz="2500">
              <a:latin typeface="Times New Roman"/>
              <a:ea typeface="Times New Roman"/>
              <a:cs typeface="Times New Roman"/>
              <a:sym typeface="Times New Roman"/>
            </a:endParaRPr>
          </a:p>
        </p:txBody>
      </p:sp>
      <p:pic>
        <p:nvPicPr>
          <p:cNvPr id="178" name="Google Shape;178;p35"/>
          <p:cNvPicPr preferRelativeResize="0"/>
          <p:nvPr/>
        </p:nvPicPr>
        <p:blipFill rotWithShape="1">
          <a:blip r:embed="rId3">
            <a:alphaModFix/>
          </a:blip>
          <a:srcRect b="0" l="0" r="0" t="0"/>
          <a:stretch/>
        </p:blipFill>
        <p:spPr>
          <a:xfrm>
            <a:off x="1068668" y="2792106"/>
            <a:ext cx="7566325" cy="4196875"/>
          </a:xfrm>
          <a:prstGeom prst="rect">
            <a:avLst/>
          </a:prstGeom>
          <a:noFill/>
          <a:ln cap="flat" cmpd="sng" w="9525">
            <a:solidFill>
              <a:srgbClr val="000000"/>
            </a:solidFill>
            <a:prstDash val="solid"/>
            <a:round/>
            <a:headEnd len="sm" w="sm" type="none"/>
            <a:tailEnd len="sm" w="sm" type="none"/>
          </a:ln>
        </p:spPr>
      </p:pic>
      <p:pic>
        <p:nvPicPr>
          <p:cNvPr id="179" name="Google Shape;179;p35"/>
          <p:cNvPicPr preferRelativeResize="0"/>
          <p:nvPr/>
        </p:nvPicPr>
        <p:blipFill rotWithShape="1">
          <a:blip r:embed="rId4">
            <a:alphaModFix/>
          </a:blip>
          <a:srcRect b="0" l="0" r="0" t="0"/>
          <a:stretch/>
        </p:blipFill>
        <p:spPr>
          <a:xfrm>
            <a:off x="1031500" y="481225"/>
            <a:ext cx="2526725" cy="5708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83" name="Shape 183"/>
        <p:cNvGrpSpPr/>
        <p:nvPr/>
      </p:nvGrpSpPr>
      <p:grpSpPr>
        <a:xfrm>
          <a:off x="0" y="0"/>
          <a:ext cx="0" cy="0"/>
          <a:chOff x="0" y="0"/>
          <a:chExt cx="0" cy="0"/>
        </a:xfrm>
      </p:grpSpPr>
      <p:sp>
        <p:nvSpPr>
          <p:cNvPr id="184" name="Google Shape;184;p36"/>
          <p:cNvSpPr txBox="1"/>
          <p:nvPr/>
        </p:nvSpPr>
        <p:spPr>
          <a:xfrm>
            <a:off x="1002700" y="492925"/>
            <a:ext cx="8670300" cy="11892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200">
                <a:latin typeface="Times New Roman"/>
                <a:ea typeface="Times New Roman"/>
                <a:cs typeface="Times New Roman"/>
                <a:sym typeface="Times New Roman"/>
              </a:rPr>
              <a:t>Ministerio de Gobierno e Innovación Pública Registro General de la Propiedad</a:t>
            </a:r>
            <a:endParaRPr sz="1200">
              <a:latin typeface="Times New Roman"/>
              <a:ea typeface="Times New Roman"/>
              <a:cs typeface="Times New Roman"/>
              <a:sym typeface="Times New Roman"/>
            </a:endParaRPr>
          </a:p>
          <a:p>
            <a:pPr indent="0" lvl="0" marL="12700" rtl="0" algn="l">
              <a:lnSpc>
                <a:spcPct val="100000"/>
              </a:lnSpc>
              <a:spcBef>
                <a:spcPts val="1295"/>
              </a:spcBef>
              <a:spcAft>
                <a:spcPts val="0"/>
              </a:spcAft>
              <a:buNone/>
            </a:pPr>
            <a:r>
              <a:t/>
            </a:r>
            <a:endParaRPr b="1" sz="100" u="sng">
              <a:latin typeface="Times New Roman"/>
              <a:ea typeface="Times New Roman"/>
              <a:cs typeface="Times New Roman"/>
              <a:sym typeface="Times New Roman"/>
            </a:endParaRPr>
          </a:p>
          <a:p>
            <a:pPr indent="0" lvl="0" marL="12700" rtl="0" algn="l">
              <a:lnSpc>
                <a:spcPct val="100000"/>
              </a:lnSpc>
              <a:spcBef>
                <a:spcPts val="1295"/>
              </a:spcBef>
              <a:spcAft>
                <a:spcPts val="0"/>
              </a:spcAft>
              <a:buNone/>
            </a:pPr>
            <a:r>
              <a:rPr b="1" lang="en-US" sz="2600" u="sng">
                <a:latin typeface="Times New Roman"/>
                <a:ea typeface="Times New Roman"/>
                <a:cs typeface="Times New Roman"/>
                <a:sym typeface="Times New Roman"/>
              </a:rPr>
              <a:t>Presentación del Trámite:</a:t>
            </a:r>
            <a:endParaRPr sz="2600">
              <a:latin typeface="Times New Roman"/>
              <a:ea typeface="Times New Roman"/>
              <a:cs typeface="Times New Roman"/>
              <a:sym typeface="Times New Roman"/>
            </a:endParaRPr>
          </a:p>
          <a:p>
            <a:pPr indent="0" lvl="0" marL="12700" marR="32384" rtl="0" algn="l">
              <a:lnSpc>
                <a:spcPct val="115000"/>
              </a:lnSpc>
              <a:spcBef>
                <a:spcPts val="0"/>
              </a:spcBef>
              <a:spcAft>
                <a:spcPts val="0"/>
              </a:spcAft>
              <a:buNone/>
            </a:pPr>
            <a:r>
              <a:t/>
            </a:r>
            <a:endParaRPr sz="1200">
              <a:latin typeface="Times New Roman"/>
              <a:ea typeface="Times New Roman"/>
              <a:cs typeface="Times New Roman"/>
              <a:sym typeface="Times New Roman"/>
            </a:endParaRPr>
          </a:p>
        </p:txBody>
      </p:sp>
      <p:sp>
        <p:nvSpPr>
          <p:cNvPr id="185" name="Google Shape;185;p36"/>
          <p:cNvSpPr txBox="1"/>
          <p:nvPr/>
        </p:nvSpPr>
        <p:spPr>
          <a:xfrm>
            <a:off x="5181600" y="1420550"/>
            <a:ext cx="4882500" cy="1576500"/>
          </a:xfrm>
          <a:prstGeom prst="rect">
            <a:avLst/>
          </a:prstGeom>
          <a:noFill/>
          <a:ln>
            <a:noFill/>
          </a:ln>
        </p:spPr>
        <p:txBody>
          <a:bodyPr anchorCtr="0" anchor="t" bIns="0" lIns="0" spcFirstLastPara="1" rIns="0" wrap="square" tIns="24750">
            <a:spAutoFit/>
          </a:bodyPr>
          <a:lstStyle/>
          <a:p>
            <a:pPr indent="0" lvl="0" marL="12700" marR="5080" rtl="0" algn="l">
              <a:lnSpc>
                <a:spcPct val="115000"/>
              </a:lnSpc>
              <a:spcBef>
                <a:spcPts val="0"/>
              </a:spcBef>
              <a:spcAft>
                <a:spcPts val="0"/>
              </a:spcAft>
              <a:buNone/>
            </a:pPr>
            <a:r>
              <a:rPr b="1" lang="en-US" sz="1800">
                <a:latin typeface="Times New Roman"/>
                <a:ea typeface="Times New Roman"/>
                <a:cs typeface="Times New Roman"/>
                <a:sym typeface="Times New Roman"/>
              </a:rPr>
              <a:t>B</a:t>
            </a:r>
            <a:r>
              <a:rPr lang="en-US" sz="1800">
                <a:latin typeface="Times New Roman"/>
                <a:ea typeface="Times New Roman"/>
                <a:cs typeface="Times New Roman"/>
                <a:sym typeface="Times New Roman"/>
              </a:rPr>
              <a:t>) Si la presentación se hace </a:t>
            </a:r>
            <a:r>
              <a:rPr i="1" lang="en-US" sz="1800">
                <a:latin typeface="Times New Roman"/>
                <a:ea typeface="Times New Roman"/>
                <a:cs typeface="Times New Roman"/>
                <a:sym typeface="Times New Roman"/>
              </a:rPr>
              <a:t>dentro del horario </a:t>
            </a:r>
            <a:r>
              <a:rPr lang="en-US" sz="1800">
                <a:latin typeface="Times New Roman"/>
                <a:ea typeface="Times New Roman"/>
                <a:cs typeface="Times New Roman"/>
                <a:sym typeface="Times New Roman"/>
              </a:rPr>
              <a:t>en que el Registro recibe trámites, la mesa está abierta, por lo cual el trámite se aforará en este mismo momento, respondiendo con el número de Aforo asignado:</a:t>
            </a:r>
            <a:endParaRPr sz="1800">
              <a:latin typeface="Times New Roman"/>
              <a:ea typeface="Times New Roman"/>
              <a:cs typeface="Times New Roman"/>
              <a:sym typeface="Times New Roman"/>
            </a:endParaRPr>
          </a:p>
        </p:txBody>
      </p:sp>
      <p:sp>
        <p:nvSpPr>
          <p:cNvPr id="186" name="Google Shape;186;p36"/>
          <p:cNvSpPr txBox="1"/>
          <p:nvPr/>
        </p:nvSpPr>
        <p:spPr>
          <a:xfrm>
            <a:off x="647700" y="6573400"/>
            <a:ext cx="9363900" cy="620700"/>
          </a:xfrm>
          <a:prstGeom prst="rect">
            <a:avLst/>
          </a:prstGeom>
          <a:noFill/>
          <a:ln>
            <a:noFill/>
          </a:ln>
        </p:spPr>
        <p:txBody>
          <a:bodyPr anchorCtr="0" anchor="t" bIns="0" lIns="0" spcFirstLastPara="1" rIns="0" wrap="square" tIns="24750">
            <a:spAutoFit/>
          </a:bodyPr>
          <a:lstStyle/>
          <a:p>
            <a:pPr indent="0" lvl="0" marL="12700" marR="5080" rtl="0" algn="l">
              <a:lnSpc>
                <a:spcPct val="115000"/>
              </a:lnSpc>
              <a:spcBef>
                <a:spcPts val="0"/>
              </a:spcBef>
              <a:spcAft>
                <a:spcPts val="0"/>
              </a:spcAft>
              <a:buNone/>
            </a:pPr>
            <a:r>
              <a:rPr lang="en-US" sz="1800">
                <a:latin typeface="Times New Roman"/>
                <a:ea typeface="Times New Roman"/>
                <a:cs typeface="Times New Roman"/>
                <a:sym typeface="Times New Roman"/>
              </a:rPr>
              <a:t>En todo momento se podrá hacer el seguimiento del trámite por número de Formulario desde la pantalla de menú </a:t>
            </a:r>
            <a:r>
              <a:rPr b="1" lang="en-US" sz="1800">
                <a:latin typeface="Times New Roman"/>
                <a:ea typeface="Times New Roman"/>
                <a:cs typeface="Times New Roman"/>
                <a:sym typeface="Times New Roman"/>
              </a:rPr>
              <a:t>Mis Trámites </a:t>
            </a:r>
            <a:r>
              <a:rPr lang="en-US" sz="1800">
                <a:latin typeface="Times New Roman"/>
                <a:ea typeface="Times New Roman"/>
                <a:cs typeface="Times New Roman"/>
                <a:sym typeface="Times New Roman"/>
              </a:rPr>
              <a:t>(o por número de Aforo cuando ya se encuentre Aforado).</a:t>
            </a:r>
            <a:endParaRPr sz="1800">
              <a:latin typeface="Times New Roman"/>
              <a:ea typeface="Times New Roman"/>
              <a:cs typeface="Times New Roman"/>
              <a:sym typeface="Times New Roman"/>
            </a:endParaRPr>
          </a:p>
        </p:txBody>
      </p:sp>
      <p:pic>
        <p:nvPicPr>
          <p:cNvPr id="187" name="Google Shape;187;p36"/>
          <p:cNvPicPr preferRelativeResize="0"/>
          <p:nvPr/>
        </p:nvPicPr>
        <p:blipFill rotWithShape="1">
          <a:blip r:embed="rId3">
            <a:alphaModFix/>
          </a:blip>
          <a:srcRect b="0" l="0" r="8290" t="0"/>
          <a:stretch/>
        </p:blipFill>
        <p:spPr>
          <a:xfrm>
            <a:off x="161775" y="3441275"/>
            <a:ext cx="5040349" cy="2565825"/>
          </a:xfrm>
          <a:prstGeom prst="rect">
            <a:avLst/>
          </a:prstGeom>
          <a:noFill/>
          <a:ln cap="flat" cmpd="sng" w="9525">
            <a:solidFill>
              <a:srgbClr val="000000"/>
            </a:solidFill>
            <a:prstDash val="solid"/>
            <a:round/>
            <a:headEnd len="sm" w="sm" type="none"/>
            <a:tailEnd len="sm" w="sm" type="none"/>
          </a:ln>
        </p:spPr>
      </p:pic>
      <p:pic>
        <p:nvPicPr>
          <p:cNvPr id="188" name="Google Shape;188;p36"/>
          <p:cNvPicPr preferRelativeResize="0"/>
          <p:nvPr/>
        </p:nvPicPr>
        <p:blipFill rotWithShape="1">
          <a:blip r:embed="rId4">
            <a:alphaModFix/>
          </a:blip>
          <a:srcRect b="0" l="0" r="2381" t="0"/>
          <a:stretch/>
        </p:blipFill>
        <p:spPr>
          <a:xfrm>
            <a:off x="5291700" y="3472813"/>
            <a:ext cx="4882501" cy="2502737"/>
          </a:xfrm>
          <a:prstGeom prst="rect">
            <a:avLst/>
          </a:prstGeom>
          <a:noFill/>
          <a:ln cap="flat" cmpd="sng" w="9525">
            <a:solidFill>
              <a:srgbClr val="000000"/>
            </a:solidFill>
            <a:prstDash val="solid"/>
            <a:round/>
            <a:headEnd len="sm" w="sm" type="none"/>
            <a:tailEnd len="sm" w="sm" type="none"/>
          </a:ln>
        </p:spPr>
      </p:pic>
      <p:sp>
        <p:nvSpPr>
          <p:cNvPr id="189" name="Google Shape;189;p36"/>
          <p:cNvSpPr txBox="1"/>
          <p:nvPr/>
        </p:nvSpPr>
        <p:spPr>
          <a:xfrm>
            <a:off x="240700" y="1481425"/>
            <a:ext cx="4882500" cy="1576500"/>
          </a:xfrm>
          <a:prstGeom prst="rect">
            <a:avLst/>
          </a:prstGeom>
          <a:noFill/>
          <a:ln>
            <a:noFill/>
          </a:ln>
        </p:spPr>
        <p:txBody>
          <a:bodyPr anchorCtr="0" anchor="t" bIns="0" lIns="0" spcFirstLastPara="1" rIns="0" wrap="square" tIns="24750">
            <a:spAutoFit/>
          </a:bodyPr>
          <a:lstStyle/>
          <a:p>
            <a:pPr indent="0" lvl="0" marL="12700" marR="32383" rtl="0" algn="l">
              <a:lnSpc>
                <a:spcPct val="115000"/>
              </a:lnSpc>
              <a:spcBef>
                <a:spcPts val="0"/>
              </a:spcBef>
              <a:spcAft>
                <a:spcPts val="0"/>
              </a:spcAft>
              <a:buNone/>
            </a:pPr>
            <a:r>
              <a:rPr b="1" lang="en-US" sz="1800">
                <a:latin typeface="Times New Roman"/>
                <a:ea typeface="Times New Roman"/>
                <a:cs typeface="Times New Roman"/>
                <a:sym typeface="Times New Roman"/>
              </a:rPr>
              <a:t>A</a:t>
            </a:r>
            <a:r>
              <a:rPr lang="en-US" sz="1800">
                <a:latin typeface="Times New Roman"/>
                <a:ea typeface="Times New Roman"/>
                <a:cs typeface="Times New Roman"/>
                <a:sym typeface="Times New Roman"/>
              </a:rPr>
              <a:t>) Si la presentación se hace </a:t>
            </a:r>
            <a:r>
              <a:rPr i="1" lang="en-US" sz="1800">
                <a:latin typeface="Times New Roman"/>
                <a:ea typeface="Times New Roman"/>
                <a:cs typeface="Times New Roman"/>
                <a:sym typeface="Times New Roman"/>
              </a:rPr>
              <a:t>fuera del horario </a:t>
            </a:r>
            <a:r>
              <a:rPr lang="en-US" sz="1800">
                <a:latin typeface="Times New Roman"/>
                <a:ea typeface="Times New Roman"/>
                <a:cs typeface="Times New Roman"/>
                <a:sym typeface="Times New Roman"/>
              </a:rPr>
              <a:t>en que el Registro recibe trámites, la mesa estará cerrada, por lo que el trámite se aforará en el momento en que el Registro vuelva a abrir su Mesa de Entradas.</a:t>
            </a:r>
            <a:endParaRPr b="1" sz="1800">
              <a:latin typeface="Times New Roman"/>
              <a:ea typeface="Times New Roman"/>
              <a:cs typeface="Times New Roman"/>
              <a:sym typeface="Times New Roman"/>
            </a:endParaRPr>
          </a:p>
        </p:txBody>
      </p:sp>
      <p:pic>
        <p:nvPicPr>
          <p:cNvPr id="190" name="Google Shape;190;p36"/>
          <p:cNvPicPr preferRelativeResize="0"/>
          <p:nvPr/>
        </p:nvPicPr>
        <p:blipFill rotWithShape="1">
          <a:blip r:embed="rId5">
            <a:alphaModFix/>
          </a:blip>
          <a:srcRect b="0" l="0" r="0" t="0"/>
          <a:stretch/>
        </p:blipFill>
        <p:spPr>
          <a:xfrm>
            <a:off x="498100" y="392325"/>
            <a:ext cx="2526725" cy="5708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194" name="Shape 194"/>
        <p:cNvGrpSpPr/>
        <p:nvPr/>
      </p:nvGrpSpPr>
      <p:grpSpPr>
        <a:xfrm>
          <a:off x="0" y="0"/>
          <a:ext cx="0" cy="0"/>
          <a:chOff x="0" y="0"/>
          <a:chExt cx="0" cy="0"/>
        </a:xfrm>
      </p:grpSpPr>
      <p:sp>
        <p:nvSpPr>
          <p:cNvPr id="195" name="Google Shape;195;p37"/>
          <p:cNvSpPr txBox="1"/>
          <p:nvPr/>
        </p:nvSpPr>
        <p:spPr>
          <a:xfrm>
            <a:off x="1002711" y="492933"/>
            <a:ext cx="8670300" cy="21963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12700" rtl="0" algn="l">
              <a:lnSpc>
                <a:spcPct val="100000"/>
              </a:lnSpc>
              <a:spcBef>
                <a:spcPts val="1270"/>
              </a:spcBef>
              <a:spcAft>
                <a:spcPts val="0"/>
              </a:spcAft>
              <a:buNone/>
            </a:pPr>
            <a:r>
              <a:rPr b="1" lang="en-US" sz="2600" u="sng">
                <a:latin typeface="Times New Roman"/>
                <a:ea typeface="Times New Roman"/>
                <a:cs typeface="Times New Roman"/>
                <a:sym typeface="Times New Roman"/>
              </a:rPr>
              <a:t>Mis Trámites</a:t>
            </a:r>
            <a:endParaRPr sz="2600">
              <a:latin typeface="Times New Roman"/>
              <a:ea typeface="Times New Roman"/>
              <a:cs typeface="Times New Roman"/>
              <a:sym typeface="Times New Roman"/>
            </a:endParaRPr>
          </a:p>
          <a:p>
            <a:pPr indent="0" lvl="0" marL="12700" rtl="0" algn="l">
              <a:lnSpc>
                <a:spcPct val="100000"/>
              </a:lnSpc>
              <a:spcBef>
                <a:spcPts val="1330"/>
              </a:spcBef>
              <a:spcAft>
                <a:spcPts val="0"/>
              </a:spcAft>
              <a:buNone/>
            </a:pPr>
            <a:r>
              <a:rPr lang="en-US" sz="2600">
                <a:latin typeface="Times New Roman"/>
                <a:ea typeface="Times New Roman"/>
                <a:cs typeface="Times New Roman"/>
                <a:sym typeface="Times New Roman"/>
              </a:rPr>
              <a:t>Al clickear en la opción del menú </a:t>
            </a:r>
            <a:r>
              <a:rPr b="1" lang="en-US" sz="2600">
                <a:latin typeface="Times New Roman"/>
                <a:ea typeface="Times New Roman"/>
                <a:cs typeface="Times New Roman"/>
                <a:sym typeface="Times New Roman"/>
              </a:rPr>
              <a:t>Mis Trámites</a:t>
            </a:r>
            <a:r>
              <a:rPr lang="en-US" sz="2600">
                <a:latin typeface="Times New Roman"/>
                <a:ea typeface="Times New Roman"/>
                <a:cs typeface="Times New Roman"/>
                <a:sym typeface="Times New Roman"/>
              </a:rPr>
              <a:t>, se dibujará la siguiente pantalla:</a:t>
            </a:r>
            <a:endParaRPr sz="2600">
              <a:latin typeface="Times New Roman"/>
              <a:ea typeface="Times New Roman"/>
              <a:cs typeface="Times New Roman"/>
              <a:sym typeface="Times New Roman"/>
            </a:endParaRPr>
          </a:p>
        </p:txBody>
      </p:sp>
      <p:pic>
        <p:nvPicPr>
          <p:cNvPr id="196" name="Google Shape;196;p37"/>
          <p:cNvPicPr preferRelativeResize="0"/>
          <p:nvPr/>
        </p:nvPicPr>
        <p:blipFill rotWithShape="1">
          <a:blip r:embed="rId3">
            <a:alphaModFix/>
          </a:blip>
          <a:srcRect b="0" l="0" r="0" t="0"/>
          <a:stretch/>
        </p:blipFill>
        <p:spPr>
          <a:xfrm>
            <a:off x="1010840" y="2853600"/>
            <a:ext cx="8670301" cy="3908529"/>
          </a:xfrm>
          <a:prstGeom prst="rect">
            <a:avLst/>
          </a:prstGeom>
          <a:noFill/>
          <a:ln cap="flat" cmpd="sng" w="9525">
            <a:solidFill>
              <a:srgbClr val="000000"/>
            </a:solidFill>
            <a:prstDash val="solid"/>
            <a:round/>
            <a:headEnd len="sm" w="sm" type="none"/>
            <a:tailEnd len="sm" w="sm" type="none"/>
          </a:ln>
        </p:spPr>
      </p:pic>
      <p:pic>
        <p:nvPicPr>
          <p:cNvPr id="197" name="Google Shape;197;p37"/>
          <p:cNvPicPr preferRelativeResize="0"/>
          <p:nvPr/>
        </p:nvPicPr>
        <p:blipFill rotWithShape="1">
          <a:blip r:embed="rId4">
            <a:alphaModFix/>
          </a:blip>
          <a:srcRect b="0" l="0" r="0" t="0"/>
          <a:stretch/>
        </p:blipFill>
        <p:spPr>
          <a:xfrm>
            <a:off x="498100" y="392325"/>
            <a:ext cx="2526725" cy="570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201" name="Shape 201"/>
        <p:cNvGrpSpPr/>
        <p:nvPr/>
      </p:nvGrpSpPr>
      <p:grpSpPr>
        <a:xfrm>
          <a:off x="0" y="0"/>
          <a:ext cx="0" cy="0"/>
          <a:chOff x="0" y="0"/>
          <a:chExt cx="0" cy="0"/>
        </a:xfrm>
      </p:grpSpPr>
      <p:sp>
        <p:nvSpPr>
          <p:cNvPr id="202" name="Google Shape;202;p39"/>
          <p:cNvSpPr txBox="1"/>
          <p:nvPr/>
        </p:nvSpPr>
        <p:spPr>
          <a:xfrm>
            <a:off x="4470400" y="492925"/>
            <a:ext cx="5202600" cy="620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p:txBody>
      </p:sp>
      <p:sp>
        <p:nvSpPr>
          <p:cNvPr id="203" name="Google Shape;203;p39"/>
          <p:cNvSpPr txBox="1"/>
          <p:nvPr/>
        </p:nvSpPr>
        <p:spPr>
          <a:xfrm>
            <a:off x="498100" y="1464900"/>
            <a:ext cx="9611100" cy="16674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2500" u="sng">
                <a:latin typeface="Times New Roman"/>
                <a:ea typeface="Times New Roman"/>
                <a:cs typeface="Times New Roman"/>
                <a:sym typeface="Times New Roman"/>
              </a:rPr>
              <a:t>Pestaña Entregado:</a:t>
            </a:r>
            <a:endParaRPr sz="2500">
              <a:latin typeface="Times New Roman"/>
              <a:ea typeface="Times New Roman"/>
              <a:cs typeface="Times New Roman"/>
              <a:sym typeface="Times New Roman"/>
            </a:endParaRPr>
          </a:p>
          <a:p>
            <a:pPr indent="0" lvl="0" marL="12700" marR="5080" rtl="0" algn="l">
              <a:lnSpc>
                <a:spcPct val="115000"/>
              </a:lnSpc>
              <a:spcBef>
                <a:spcPts val="0"/>
              </a:spcBef>
              <a:spcAft>
                <a:spcPts val="0"/>
              </a:spcAft>
              <a:buNone/>
            </a:pPr>
            <a:r>
              <a:rPr lang="en-US" sz="2500">
                <a:latin typeface="Times New Roman"/>
                <a:ea typeface="Times New Roman"/>
                <a:cs typeface="Times New Roman"/>
                <a:sym typeface="Times New Roman"/>
              </a:rPr>
              <a:t>Aquí aparecen los trámites que ya fueron procesados por el Registro, pudiendo descargarse la respuesta generada en el mismo. Al seleccionar un trámite de la grilla, aparen dos opciones al pie:</a:t>
            </a:r>
            <a:endParaRPr sz="2500">
              <a:latin typeface="Times New Roman"/>
              <a:ea typeface="Times New Roman"/>
              <a:cs typeface="Times New Roman"/>
              <a:sym typeface="Times New Roman"/>
            </a:endParaRPr>
          </a:p>
        </p:txBody>
      </p:sp>
      <p:pic>
        <p:nvPicPr>
          <p:cNvPr id="204" name="Google Shape;204;p39"/>
          <p:cNvPicPr preferRelativeResize="0"/>
          <p:nvPr/>
        </p:nvPicPr>
        <p:blipFill rotWithShape="1">
          <a:blip r:embed="rId3">
            <a:alphaModFix/>
          </a:blip>
          <a:srcRect b="0" l="0" r="0" t="0"/>
          <a:stretch/>
        </p:blipFill>
        <p:spPr>
          <a:xfrm>
            <a:off x="498100" y="392325"/>
            <a:ext cx="2526725" cy="570825"/>
          </a:xfrm>
          <a:prstGeom prst="rect">
            <a:avLst/>
          </a:prstGeom>
          <a:noFill/>
          <a:ln>
            <a:noFill/>
          </a:ln>
        </p:spPr>
      </p:pic>
      <p:pic>
        <p:nvPicPr>
          <p:cNvPr id="205" name="Google Shape;205;p39"/>
          <p:cNvPicPr preferRelativeResize="0"/>
          <p:nvPr/>
        </p:nvPicPr>
        <p:blipFill rotWithShape="1">
          <a:blip r:embed="rId4">
            <a:alphaModFix/>
          </a:blip>
          <a:srcRect b="0" l="0" r="0" t="0"/>
          <a:stretch/>
        </p:blipFill>
        <p:spPr>
          <a:xfrm>
            <a:off x="942666" y="3521699"/>
            <a:ext cx="8175926" cy="3527225"/>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209" name="Shape 209"/>
        <p:cNvGrpSpPr/>
        <p:nvPr/>
      </p:nvGrpSpPr>
      <p:grpSpPr>
        <a:xfrm>
          <a:off x="0" y="0"/>
          <a:ext cx="0" cy="0"/>
          <a:chOff x="0" y="0"/>
          <a:chExt cx="0" cy="0"/>
        </a:xfrm>
      </p:grpSpPr>
      <p:sp>
        <p:nvSpPr>
          <p:cNvPr id="210" name="Google Shape;210;p40"/>
          <p:cNvSpPr txBox="1"/>
          <p:nvPr/>
        </p:nvSpPr>
        <p:spPr>
          <a:xfrm>
            <a:off x="4584698" y="492925"/>
            <a:ext cx="5088300" cy="653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900">
                <a:latin typeface="Times New Roman"/>
                <a:ea typeface="Times New Roman"/>
                <a:cs typeface="Times New Roman"/>
                <a:sym typeface="Times New Roman"/>
              </a:rPr>
              <a:t>Ministerio de Gobierno e Innovación Pública Registro General de la Propiedad</a:t>
            </a:r>
            <a:endParaRPr sz="1900">
              <a:latin typeface="Times New Roman"/>
              <a:ea typeface="Times New Roman"/>
              <a:cs typeface="Times New Roman"/>
              <a:sym typeface="Times New Roman"/>
            </a:endParaRPr>
          </a:p>
        </p:txBody>
      </p:sp>
      <p:sp>
        <p:nvSpPr>
          <p:cNvPr id="211" name="Google Shape;211;p40"/>
          <p:cNvSpPr txBox="1"/>
          <p:nvPr/>
        </p:nvSpPr>
        <p:spPr>
          <a:xfrm>
            <a:off x="723900" y="1485900"/>
            <a:ext cx="9435900" cy="1976700"/>
          </a:xfrm>
          <a:prstGeom prst="rect">
            <a:avLst/>
          </a:prstGeom>
          <a:noFill/>
          <a:ln>
            <a:noFill/>
          </a:ln>
        </p:spPr>
        <p:txBody>
          <a:bodyPr anchorCtr="0" anchor="t" bIns="0" lIns="0" spcFirstLastPara="1" rIns="0" wrap="square" tIns="24750">
            <a:spAutoFit/>
          </a:bodyPr>
          <a:lstStyle/>
          <a:p>
            <a:pPr indent="0" lvl="0" marL="12700" rtl="0" algn="l">
              <a:lnSpc>
                <a:spcPct val="100000"/>
              </a:lnSpc>
              <a:spcBef>
                <a:spcPts val="1285"/>
              </a:spcBef>
              <a:spcAft>
                <a:spcPts val="0"/>
              </a:spcAft>
              <a:buNone/>
            </a:pPr>
            <a:r>
              <a:rPr b="1" lang="en-US" sz="2600" u="sng">
                <a:latin typeface="Times New Roman"/>
                <a:ea typeface="Times New Roman"/>
                <a:cs typeface="Times New Roman"/>
                <a:sym typeface="Times New Roman"/>
              </a:rPr>
              <a:t>Descargar Previsualización o Respuesta:</a:t>
            </a:r>
            <a:endParaRPr sz="2600">
              <a:latin typeface="Times New Roman"/>
              <a:ea typeface="Times New Roman"/>
              <a:cs typeface="Times New Roman"/>
              <a:sym typeface="Times New Roman"/>
            </a:endParaRPr>
          </a:p>
          <a:p>
            <a:pPr indent="0" lvl="0" marL="12700" marR="215900" rtl="0" algn="l">
              <a:lnSpc>
                <a:spcPct val="115000"/>
              </a:lnSpc>
              <a:spcBef>
                <a:spcPts val="0"/>
              </a:spcBef>
              <a:spcAft>
                <a:spcPts val="0"/>
              </a:spcAft>
              <a:buNone/>
            </a:pPr>
            <a:r>
              <a:rPr lang="en-US" sz="1800">
                <a:latin typeface="Times New Roman"/>
                <a:ea typeface="Times New Roman"/>
                <a:cs typeface="Times New Roman"/>
                <a:sym typeface="Times New Roman"/>
              </a:rPr>
              <a:t>Si al Previsualizar la respuesta considera que la misma no es correcta, no realice la Descarga, pudiendo presentar una Minuta desde la pantalla previa.</a:t>
            </a:r>
            <a:endParaRPr sz="1800">
              <a:latin typeface="Times New Roman"/>
              <a:ea typeface="Times New Roman"/>
              <a:cs typeface="Times New Roman"/>
              <a:sym typeface="Times New Roman"/>
            </a:endParaRPr>
          </a:p>
          <a:p>
            <a:pPr indent="0" lvl="0" marL="12700" marR="243203" rtl="0" algn="l">
              <a:lnSpc>
                <a:spcPct val="115000"/>
              </a:lnSpc>
              <a:spcBef>
                <a:spcPts val="0"/>
              </a:spcBef>
              <a:spcAft>
                <a:spcPts val="0"/>
              </a:spcAft>
              <a:buNone/>
            </a:pPr>
            <a:r>
              <a:rPr lang="en-US" sz="1800">
                <a:latin typeface="Times New Roman"/>
                <a:ea typeface="Times New Roman"/>
                <a:cs typeface="Times New Roman"/>
                <a:sym typeface="Times New Roman"/>
              </a:rPr>
              <a:t>Si está conforme con la respuesta, luego deberá Descagar la misma, seleccionando “Quisiera descargar la respuesta digital” para que se habilite el botón “</a:t>
            </a:r>
            <a:r>
              <a:rPr b="1" lang="en-US" sz="1800">
                <a:latin typeface="Times New Roman"/>
                <a:ea typeface="Times New Roman"/>
                <a:cs typeface="Times New Roman"/>
                <a:sym typeface="Times New Roman"/>
              </a:rPr>
              <a:t>Descargar Respuesta</a:t>
            </a:r>
            <a:r>
              <a:rPr lang="en-US" sz="1800">
                <a:latin typeface="Times New Roman"/>
                <a:ea typeface="Times New Roman"/>
                <a:cs typeface="Times New Roman"/>
                <a:sym typeface="Times New Roman"/>
              </a:rPr>
              <a:t>”.</a:t>
            </a:r>
            <a:endParaRPr sz="1800">
              <a:latin typeface="Times New Roman"/>
              <a:ea typeface="Times New Roman"/>
              <a:cs typeface="Times New Roman"/>
              <a:sym typeface="Times New Roman"/>
            </a:endParaRPr>
          </a:p>
          <a:p>
            <a:pPr indent="0" lvl="0" marL="12700" marR="243203" rtl="0" algn="l">
              <a:lnSpc>
                <a:spcPct val="115000"/>
              </a:lnSpc>
              <a:spcBef>
                <a:spcPts val="0"/>
              </a:spcBef>
              <a:spcAft>
                <a:spcPts val="0"/>
              </a:spcAft>
              <a:buNone/>
            </a:pPr>
            <a:r>
              <a:rPr b="1" lang="en-US" sz="1800" u="sng">
                <a:latin typeface="Times New Roman"/>
                <a:ea typeface="Times New Roman"/>
                <a:cs typeface="Times New Roman"/>
                <a:sym typeface="Times New Roman"/>
              </a:rPr>
              <a:t>Nota</a:t>
            </a:r>
            <a:r>
              <a:rPr lang="en-US" sz="1800">
                <a:latin typeface="Times New Roman"/>
                <a:ea typeface="Times New Roman"/>
                <a:cs typeface="Times New Roman"/>
                <a:sym typeface="Times New Roman"/>
              </a:rPr>
              <a:t>: Una vez desc</a:t>
            </a:r>
            <a:r>
              <a:rPr lang="en-US" sz="1800">
                <a:latin typeface="Times New Roman"/>
                <a:ea typeface="Times New Roman"/>
                <a:cs typeface="Times New Roman"/>
                <a:sym typeface="Times New Roman"/>
              </a:rPr>
              <a:t>a</a:t>
            </a:r>
            <a:r>
              <a:rPr lang="en-US" sz="1800">
                <a:latin typeface="Times New Roman"/>
                <a:ea typeface="Times New Roman"/>
                <a:cs typeface="Times New Roman"/>
                <a:sym typeface="Times New Roman"/>
              </a:rPr>
              <a:t>rgada la respuesta no podrá presentar un descargo por medio de la Minuta.</a:t>
            </a:r>
            <a:endParaRPr sz="1800">
              <a:latin typeface="Times New Roman"/>
              <a:ea typeface="Times New Roman"/>
              <a:cs typeface="Times New Roman"/>
              <a:sym typeface="Times New Roman"/>
            </a:endParaRPr>
          </a:p>
        </p:txBody>
      </p:sp>
      <p:pic>
        <p:nvPicPr>
          <p:cNvPr id="212" name="Google Shape;212;p40"/>
          <p:cNvPicPr preferRelativeResize="0"/>
          <p:nvPr/>
        </p:nvPicPr>
        <p:blipFill rotWithShape="1">
          <a:blip r:embed="rId3">
            <a:alphaModFix/>
          </a:blip>
          <a:srcRect b="0" l="0" r="0" t="0"/>
          <a:stretch/>
        </p:blipFill>
        <p:spPr>
          <a:xfrm>
            <a:off x="1523750" y="3866575"/>
            <a:ext cx="7163049" cy="2983700"/>
          </a:xfrm>
          <a:prstGeom prst="rect">
            <a:avLst/>
          </a:prstGeom>
          <a:noFill/>
          <a:ln cap="flat" cmpd="sng" w="9525">
            <a:solidFill>
              <a:srgbClr val="000000"/>
            </a:solidFill>
            <a:prstDash val="solid"/>
            <a:round/>
            <a:headEnd len="sm" w="sm" type="none"/>
            <a:tailEnd len="sm" w="sm" type="none"/>
          </a:ln>
        </p:spPr>
      </p:pic>
      <p:pic>
        <p:nvPicPr>
          <p:cNvPr id="213" name="Google Shape;213;p40"/>
          <p:cNvPicPr preferRelativeResize="0"/>
          <p:nvPr/>
        </p:nvPicPr>
        <p:blipFill rotWithShape="1">
          <a:blip r:embed="rId4">
            <a:alphaModFix/>
          </a:blip>
          <a:srcRect b="0" l="0" r="0" t="0"/>
          <a:stretch/>
        </p:blipFill>
        <p:spPr>
          <a:xfrm>
            <a:off x="498100" y="392325"/>
            <a:ext cx="2526725" cy="570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217" name="Shape 217"/>
        <p:cNvGrpSpPr/>
        <p:nvPr/>
      </p:nvGrpSpPr>
      <p:grpSpPr>
        <a:xfrm>
          <a:off x="0" y="0"/>
          <a:ext cx="0" cy="0"/>
          <a:chOff x="0" y="0"/>
          <a:chExt cx="0" cy="0"/>
        </a:xfrm>
      </p:grpSpPr>
      <p:sp>
        <p:nvSpPr>
          <p:cNvPr id="218" name="Google Shape;218;p41"/>
          <p:cNvSpPr txBox="1"/>
          <p:nvPr/>
        </p:nvSpPr>
        <p:spPr>
          <a:xfrm>
            <a:off x="3924297" y="492925"/>
            <a:ext cx="5748600" cy="653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900">
                <a:latin typeface="Times New Roman"/>
                <a:ea typeface="Times New Roman"/>
                <a:cs typeface="Times New Roman"/>
                <a:sym typeface="Times New Roman"/>
              </a:rPr>
              <a:t>Ministerio de Gobierno e Innovación Pública Registro General de la Propiedad</a:t>
            </a:r>
            <a:endParaRPr sz="1900">
              <a:latin typeface="Times New Roman"/>
              <a:ea typeface="Times New Roman"/>
              <a:cs typeface="Times New Roman"/>
              <a:sym typeface="Times New Roman"/>
            </a:endParaRPr>
          </a:p>
        </p:txBody>
      </p:sp>
      <p:sp>
        <p:nvSpPr>
          <p:cNvPr id="219" name="Google Shape;219;p41"/>
          <p:cNvSpPr txBox="1"/>
          <p:nvPr/>
        </p:nvSpPr>
        <p:spPr>
          <a:xfrm>
            <a:off x="813100" y="1363115"/>
            <a:ext cx="8267100" cy="8133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2600" u="sng">
                <a:latin typeface="Times New Roman"/>
                <a:ea typeface="Times New Roman"/>
                <a:cs typeface="Times New Roman"/>
                <a:sym typeface="Times New Roman"/>
              </a:rPr>
              <a:t>Minuta:</a:t>
            </a:r>
            <a:r>
              <a:rPr lang="en-US" sz="2600">
                <a:latin typeface="Times New Roman"/>
                <a:ea typeface="Times New Roman"/>
                <a:cs typeface="Times New Roman"/>
                <a:sym typeface="Times New Roman"/>
              </a:rPr>
              <a:t> </a:t>
            </a:r>
            <a:r>
              <a:rPr lang="en-US" sz="2600">
                <a:latin typeface="Times New Roman"/>
                <a:ea typeface="Times New Roman"/>
                <a:cs typeface="Times New Roman"/>
                <a:sym typeface="Times New Roman"/>
              </a:rPr>
              <a:t>Complete en el campo previsto el motivo por el que solicita el reingreso del Trámite al Registro:</a:t>
            </a:r>
            <a:endParaRPr sz="2600">
              <a:latin typeface="Times New Roman"/>
              <a:ea typeface="Times New Roman"/>
              <a:cs typeface="Times New Roman"/>
              <a:sym typeface="Times New Roman"/>
            </a:endParaRPr>
          </a:p>
        </p:txBody>
      </p:sp>
      <p:sp>
        <p:nvSpPr>
          <p:cNvPr id="220" name="Google Shape;220;p41"/>
          <p:cNvSpPr txBox="1"/>
          <p:nvPr/>
        </p:nvSpPr>
        <p:spPr>
          <a:xfrm>
            <a:off x="746800" y="5473700"/>
            <a:ext cx="9349800" cy="1345800"/>
          </a:xfrm>
          <a:prstGeom prst="rect">
            <a:avLst/>
          </a:prstGeom>
          <a:noFill/>
          <a:ln>
            <a:noFill/>
          </a:ln>
        </p:spPr>
        <p:txBody>
          <a:bodyPr anchorCtr="0" anchor="t" bIns="0" lIns="0" spcFirstLastPara="1" rIns="0" wrap="square" tIns="24750">
            <a:spAutoFit/>
          </a:bodyPr>
          <a:lstStyle/>
          <a:p>
            <a:pPr indent="0" lvl="0" marL="12700" marR="5080" rtl="0" algn="l">
              <a:lnSpc>
                <a:spcPct val="115000"/>
              </a:lnSpc>
              <a:spcBef>
                <a:spcPts val="0"/>
              </a:spcBef>
              <a:spcAft>
                <a:spcPts val="0"/>
              </a:spcAft>
              <a:buNone/>
            </a:pPr>
            <a:r>
              <a:rPr lang="en-US" sz="2600">
                <a:latin typeface="Times New Roman"/>
                <a:ea typeface="Times New Roman"/>
                <a:cs typeface="Times New Roman"/>
                <a:sym typeface="Times New Roman"/>
              </a:rPr>
              <a:t>El trámite al cual se le adjunto una Minuta seguirá apareciendo en la pestaña “Entregado”, pero no podrá hacer ninguna acción hasta tanto el Registro lo haya vuelto a procesar y genere la nueva respuesta.</a:t>
            </a:r>
            <a:endParaRPr sz="2600">
              <a:latin typeface="Times New Roman"/>
              <a:ea typeface="Times New Roman"/>
              <a:cs typeface="Times New Roman"/>
              <a:sym typeface="Times New Roman"/>
            </a:endParaRPr>
          </a:p>
        </p:txBody>
      </p:sp>
      <p:pic>
        <p:nvPicPr>
          <p:cNvPr id="221" name="Google Shape;221;p41"/>
          <p:cNvPicPr preferRelativeResize="0"/>
          <p:nvPr/>
        </p:nvPicPr>
        <p:blipFill rotWithShape="1">
          <a:blip r:embed="rId3">
            <a:alphaModFix/>
          </a:blip>
          <a:srcRect b="9161" l="3109" r="3231" t="5855"/>
          <a:stretch/>
        </p:blipFill>
        <p:spPr>
          <a:xfrm>
            <a:off x="1511300" y="2590800"/>
            <a:ext cx="6870701" cy="2705100"/>
          </a:xfrm>
          <a:prstGeom prst="rect">
            <a:avLst/>
          </a:prstGeom>
          <a:noFill/>
          <a:ln cap="flat" cmpd="sng" w="9525">
            <a:solidFill>
              <a:srgbClr val="000000"/>
            </a:solidFill>
            <a:prstDash val="solid"/>
            <a:round/>
            <a:headEnd len="sm" w="sm" type="none"/>
            <a:tailEnd len="sm" w="sm" type="none"/>
          </a:ln>
        </p:spPr>
      </p:pic>
      <p:pic>
        <p:nvPicPr>
          <p:cNvPr id="222" name="Google Shape;222;p41"/>
          <p:cNvPicPr preferRelativeResize="0"/>
          <p:nvPr/>
        </p:nvPicPr>
        <p:blipFill rotWithShape="1">
          <a:blip r:embed="rId4">
            <a:alphaModFix/>
          </a:blip>
          <a:srcRect b="0" l="0" r="0" t="0"/>
          <a:stretch/>
        </p:blipFill>
        <p:spPr>
          <a:xfrm>
            <a:off x="498100" y="392325"/>
            <a:ext cx="2526725" cy="570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226" name="Shape 226"/>
        <p:cNvGrpSpPr/>
        <p:nvPr/>
      </p:nvGrpSpPr>
      <p:grpSpPr>
        <a:xfrm>
          <a:off x="0" y="0"/>
          <a:ext cx="0" cy="0"/>
          <a:chOff x="0" y="0"/>
          <a:chExt cx="0" cy="0"/>
        </a:xfrm>
      </p:grpSpPr>
      <p:sp>
        <p:nvSpPr>
          <p:cNvPr id="227" name="Google Shape;227;p42"/>
          <p:cNvSpPr txBox="1"/>
          <p:nvPr/>
        </p:nvSpPr>
        <p:spPr>
          <a:xfrm>
            <a:off x="498099" y="492925"/>
            <a:ext cx="9174900" cy="29115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12700" rtl="0" algn="l">
              <a:lnSpc>
                <a:spcPct val="100000"/>
              </a:lnSpc>
              <a:spcBef>
                <a:spcPts val="1270"/>
              </a:spcBef>
              <a:spcAft>
                <a:spcPts val="0"/>
              </a:spcAft>
              <a:buNone/>
            </a:pPr>
            <a:r>
              <a:rPr b="1" lang="en-US" sz="2600" u="sng">
                <a:latin typeface="Times New Roman"/>
                <a:ea typeface="Times New Roman"/>
                <a:cs typeface="Times New Roman"/>
                <a:sym typeface="Times New Roman"/>
              </a:rPr>
              <a:t>Imagen Digital Registral (IDR)</a:t>
            </a:r>
            <a:endParaRPr sz="2600">
              <a:latin typeface="Times New Roman"/>
              <a:ea typeface="Times New Roman"/>
              <a:cs typeface="Times New Roman"/>
              <a:sym typeface="Times New Roman"/>
            </a:endParaRPr>
          </a:p>
          <a:p>
            <a:pPr indent="0" lvl="0" marL="12700" marR="615950" rtl="0" algn="l">
              <a:lnSpc>
                <a:spcPct val="115000"/>
              </a:lnSpc>
              <a:spcBef>
                <a:spcPts val="1425"/>
              </a:spcBef>
              <a:spcAft>
                <a:spcPts val="0"/>
              </a:spcAft>
              <a:buNone/>
            </a:pPr>
            <a:r>
              <a:rPr lang="en-US" sz="2600">
                <a:latin typeface="Times New Roman"/>
                <a:ea typeface="Times New Roman"/>
                <a:cs typeface="Times New Roman"/>
                <a:sym typeface="Times New Roman"/>
              </a:rPr>
              <a:t>El IDR permite obetener de forma inmediata la imagen de un dominio siempre que este se encuentre digitalizado.</a:t>
            </a:r>
            <a:endParaRPr sz="2600">
              <a:latin typeface="Times New Roman"/>
              <a:ea typeface="Times New Roman"/>
              <a:cs typeface="Times New Roman"/>
              <a:sym typeface="Times New Roman"/>
            </a:endParaRPr>
          </a:p>
          <a:p>
            <a:pPr indent="0" lvl="0" marL="12700" marR="615950" rtl="0" algn="l">
              <a:lnSpc>
                <a:spcPct val="115000"/>
              </a:lnSpc>
              <a:spcBef>
                <a:spcPts val="1425"/>
              </a:spcBef>
              <a:spcAft>
                <a:spcPts val="0"/>
              </a:spcAft>
              <a:buNone/>
            </a:pPr>
            <a:r>
              <a:rPr lang="en-US" sz="2600">
                <a:latin typeface="Times New Roman"/>
                <a:ea typeface="Times New Roman"/>
                <a:cs typeface="Times New Roman"/>
                <a:sym typeface="Times New Roman"/>
              </a:rPr>
              <a:t>Indique el tipo de Dominio:</a:t>
            </a:r>
            <a:endParaRPr sz="2600">
              <a:latin typeface="Times New Roman"/>
              <a:ea typeface="Times New Roman"/>
              <a:cs typeface="Times New Roman"/>
              <a:sym typeface="Times New Roman"/>
            </a:endParaRPr>
          </a:p>
        </p:txBody>
      </p:sp>
      <p:pic>
        <p:nvPicPr>
          <p:cNvPr id="228" name="Google Shape;228;p42"/>
          <p:cNvPicPr preferRelativeResize="0"/>
          <p:nvPr/>
        </p:nvPicPr>
        <p:blipFill rotWithShape="1">
          <a:blip r:embed="rId3">
            <a:alphaModFix/>
          </a:blip>
          <a:srcRect b="0" l="0" r="0" t="0"/>
          <a:stretch/>
        </p:blipFill>
        <p:spPr>
          <a:xfrm>
            <a:off x="1332275" y="3673175"/>
            <a:ext cx="7164024" cy="2826774"/>
          </a:xfrm>
          <a:prstGeom prst="rect">
            <a:avLst/>
          </a:prstGeom>
          <a:noFill/>
          <a:ln cap="flat" cmpd="sng" w="9525">
            <a:solidFill>
              <a:srgbClr val="000000"/>
            </a:solidFill>
            <a:prstDash val="solid"/>
            <a:round/>
            <a:headEnd len="sm" w="sm" type="none"/>
            <a:tailEnd len="sm" w="sm" type="none"/>
          </a:ln>
        </p:spPr>
      </p:pic>
      <p:pic>
        <p:nvPicPr>
          <p:cNvPr id="229" name="Google Shape;229;p42"/>
          <p:cNvPicPr preferRelativeResize="0"/>
          <p:nvPr/>
        </p:nvPicPr>
        <p:blipFill rotWithShape="1">
          <a:blip r:embed="rId4">
            <a:alphaModFix/>
          </a:blip>
          <a:srcRect b="0" l="0" r="0" t="0"/>
          <a:stretch/>
        </p:blipFill>
        <p:spPr>
          <a:xfrm>
            <a:off x="498100" y="392325"/>
            <a:ext cx="2526725" cy="570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233" name="Shape 233"/>
        <p:cNvGrpSpPr/>
        <p:nvPr/>
      </p:nvGrpSpPr>
      <p:grpSpPr>
        <a:xfrm>
          <a:off x="0" y="0"/>
          <a:ext cx="0" cy="0"/>
          <a:chOff x="0" y="0"/>
          <a:chExt cx="0" cy="0"/>
        </a:xfrm>
      </p:grpSpPr>
      <p:sp>
        <p:nvSpPr>
          <p:cNvPr id="234" name="Google Shape;234;p43"/>
          <p:cNvSpPr txBox="1"/>
          <p:nvPr/>
        </p:nvSpPr>
        <p:spPr>
          <a:xfrm>
            <a:off x="4686298" y="492925"/>
            <a:ext cx="4986600" cy="620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p:txBody>
      </p:sp>
      <p:sp>
        <p:nvSpPr>
          <p:cNvPr id="235" name="Google Shape;235;p43"/>
          <p:cNvSpPr txBox="1"/>
          <p:nvPr/>
        </p:nvSpPr>
        <p:spPr>
          <a:xfrm>
            <a:off x="1002675" y="1591800"/>
            <a:ext cx="8496900" cy="8133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600">
                <a:latin typeface="Times New Roman"/>
                <a:ea typeface="Times New Roman"/>
                <a:cs typeface="Times New Roman"/>
                <a:sym typeface="Times New Roman"/>
              </a:rPr>
              <a:t>Si pidió de Folio Real, deberá completar con la matrícula y luego clickear el botón “Consultar”:</a:t>
            </a:r>
            <a:endParaRPr sz="2600">
              <a:latin typeface="Times New Roman"/>
              <a:ea typeface="Times New Roman"/>
              <a:cs typeface="Times New Roman"/>
              <a:sym typeface="Times New Roman"/>
            </a:endParaRPr>
          </a:p>
        </p:txBody>
      </p:sp>
      <p:pic>
        <p:nvPicPr>
          <p:cNvPr id="236" name="Google Shape;236;p43"/>
          <p:cNvPicPr preferRelativeResize="0"/>
          <p:nvPr/>
        </p:nvPicPr>
        <p:blipFill rotWithShape="1">
          <a:blip r:embed="rId3">
            <a:alphaModFix/>
          </a:blip>
          <a:srcRect b="0" l="0" r="0" t="0"/>
          <a:stretch/>
        </p:blipFill>
        <p:spPr>
          <a:xfrm>
            <a:off x="1260925" y="2959475"/>
            <a:ext cx="7763748" cy="3263900"/>
          </a:xfrm>
          <a:prstGeom prst="rect">
            <a:avLst/>
          </a:prstGeom>
          <a:noFill/>
          <a:ln cap="flat" cmpd="sng" w="9525">
            <a:solidFill>
              <a:srgbClr val="000000"/>
            </a:solidFill>
            <a:prstDash val="solid"/>
            <a:round/>
            <a:headEnd len="sm" w="sm" type="none"/>
            <a:tailEnd len="sm" w="sm" type="none"/>
          </a:ln>
        </p:spPr>
      </p:pic>
      <p:pic>
        <p:nvPicPr>
          <p:cNvPr id="237" name="Google Shape;237;p43"/>
          <p:cNvPicPr preferRelativeResize="0"/>
          <p:nvPr/>
        </p:nvPicPr>
        <p:blipFill rotWithShape="1">
          <a:blip r:embed="rId4">
            <a:alphaModFix/>
          </a:blip>
          <a:srcRect b="0" l="0" r="0" t="0"/>
          <a:stretch/>
        </p:blipFill>
        <p:spPr>
          <a:xfrm>
            <a:off x="498100" y="392325"/>
            <a:ext cx="2526725" cy="5708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241" name="Shape 241"/>
        <p:cNvGrpSpPr/>
        <p:nvPr/>
      </p:nvGrpSpPr>
      <p:grpSpPr>
        <a:xfrm>
          <a:off x="0" y="0"/>
          <a:ext cx="0" cy="0"/>
          <a:chOff x="0" y="0"/>
          <a:chExt cx="0" cy="0"/>
        </a:xfrm>
      </p:grpSpPr>
      <p:sp>
        <p:nvSpPr>
          <p:cNvPr id="242" name="Google Shape;242;p45"/>
          <p:cNvSpPr txBox="1"/>
          <p:nvPr/>
        </p:nvSpPr>
        <p:spPr>
          <a:xfrm>
            <a:off x="635000" y="492925"/>
            <a:ext cx="9232800" cy="17073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200">
              <a:latin typeface="Times New Roman"/>
              <a:ea typeface="Times New Roman"/>
              <a:cs typeface="Times New Roman"/>
              <a:sym typeface="Times New Roman"/>
            </a:endParaRPr>
          </a:p>
          <a:p>
            <a:pPr indent="0" lvl="0" marL="12700" marR="76835" rtl="0" algn="l">
              <a:lnSpc>
                <a:spcPct val="115000"/>
              </a:lnSpc>
              <a:spcBef>
                <a:spcPts val="0"/>
              </a:spcBef>
              <a:spcAft>
                <a:spcPts val="0"/>
              </a:spcAft>
              <a:buNone/>
            </a:pPr>
            <a:r>
              <a:rPr lang="en-US" sz="2600">
                <a:latin typeface="Times New Roman"/>
                <a:ea typeface="Times New Roman"/>
                <a:cs typeface="Times New Roman"/>
                <a:sym typeface="Times New Roman"/>
              </a:rPr>
              <a:t>Si al clickear en botón “</a:t>
            </a:r>
            <a:r>
              <a:rPr b="1" lang="en-US" sz="2600">
                <a:latin typeface="Times New Roman"/>
                <a:ea typeface="Times New Roman"/>
                <a:cs typeface="Times New Roman"/>
                <a:sym typeface="Times New Roman"/>
              </a:rPr>
              <a:t>Consultar</a:t>
            </a:r>
            <a:r>
              <a:rPr lang="en-US" sz="2600">
                <a:latin typeface="Times New Roman"/>
                <a:ea typeface="Times New Roman"/>
                <a:cs typeface="Times New Roman"/>
                <a:sym typeface="Times New Roman"/>
              </a:rPr>
              <a:t>” no se encuentran los datos solicitados, el sistema advertirá con una ventana como la siguiente:</a:t>
            </a:r>
            <a:endParaRPr sz="2600">
              <a:latin typeface="Times New Roman"/>
              <a:ea typeface="Times New Roman"/>
              <a:cs typeface="Times New Roman"/>
              <a:sym typeface="Times New Roman"/>
            </a:endParaRPr>
          </a:p>
        </p:txBody>
      </p:sp>
      <p:pic>
        <p:nvPicPr>
          <p:cNvPr id="243" name="Google Shape;243;p45"/>
          <p:cNvPicPr preferRelativeResize="0"/>
          <p:nvPr/>
        </p:nvPicPr>
        <p:blipFill rotWithShape="1">
          <a:blip r:embed="rId3">
            <a:alphaModFix/>
          </a:blip>
          <a:srcRect b="9196" l="11204" r="10277" t="11933"/>
          <a:stretch/>
        </p:blipFill>
        <p:spPr>
          <a:xfrm>
            <a:off x="2672000" y="2705600"/>
            <a:ext cx="5036900" cy="2776075"/>
          </a:xfrm>
          <a:prstGeom prst="rect">
            <a:avLst/>
          </a:prstGeom>
          <a:noFill/>
          <a:ln cap="flat" cmpd="sng" w="9525">
            <a:solidFill>
              <a:srgbClr val="000000"/>
            </a:solidFill>
            <a:prstDash val="solid"/>
            <a:round/>
            <a:headEnd len="sm" w="sm" type="none"/>
            <a:tailEnd len="sm" w="sm" type="none"/>
          </a:ln>
        </p:spPr>
      </p:pic>
      <p:pic>
        <p:nvPicPr>
          <p:cNvPr id="244" name="Google Shape;244;p45"/>
          <p:cNvPicPr preferRelativeResize="0"/>
          <p:nvPr/>
        </p:nvPicPr>
        <p:blipFill rotWithShape="1">
          <a:blip r:embed="rId4">
            <a:alphaModFix/>
          </a:blip>
          <a:srcRect b="0" l="0" r="0" t="0"/>
          <a:stretch/>
        </p:blipFill>
        <p:spPr>
          <a:xfrm>
            <a:off x="498100" y="392325"/>
            <a:ext cx="2526725" cy="5708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248" name="Shape 248"/>
        <p:cNvGrpSpPr/>
        <p:nvPr/>
      </p:nvGrpSpPr>
      <p:grpSpPr>
        <a:xfrm>
          <a:off x="0" y="0"/>
          <a:ext cx="0" cy="0"/>
          <a:chOff x="0" y="0"/>
          <a:chExt cx="0" cy="0"/>
        </a:xfrm>
      </p:grpSpPr>
      <p:sp>
        <p:nvSpPr>
          <p:cNvPr id="249" name="Google Shape;249;p44"/>
          <p:cNvSpPr txBox="1"/>
          <p:nvPr/>
        </p:nvSpPr>
        <p:spPr>
          <a:xfrm>
            <a:off x="4406898" y="492925"/>
            <a:ext cx="5266200" cy="620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p:txBody>
      </p:sp>
      <p:sp>
        <p:nvSpPr>
          <p:cNvPr id="250" name="Google Shape;250;p44"/>
          <p:cNvSpPr txBox="1"/>
          <p:nvPr/>
        </p:nvSpPr>
        <p:spPr>
          <a:xfrm>
            <a:off x="850297" y="1443900"/>
            <a:ext cx="8928600" cy="8133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600">
                <a:latin typeface="Times New Roman"/>
                <a:ea typeface="Times New Roman"/>
                <a:cs typeface="Times New Roman"/>
                <a:sym typeface="Times New Roman"/>
              </a:rPr>
              <a:t>En caso que el dominio solicitado esté digitalizado, podrá clickear en “</a:t>
            </a:r>
            <a:r>
              <a:rPr b="1" lang="en-US" sz="2600">
                <a:latin typeface="Times New Roman"/>
                <a:ea typeface="Times New Roman"/>
                <a:cs typeface="Times New Roman"/>
                <a:sym typeface="Times New Roman"/>
              </a:rPr>
              <a:t>Solicitar</a:t>
            </a:r>
            <a:r>
              <a:rPr lang="en-US" sz="2600">
                <a:latin typeface="Times New Roman"/>
                <a:ea typeface="Times New Roman"/>
                <a:cs typeface="Times New Roman"/>
                <a:sym typeface="Times New Roman"/>
              </a:rPr>
              <a:t>”.</a:t>
            </a:r>
            <a:endParaRPr sz="2600">
              <a:latin typeface="Times New Roman"/>
              <a:ea typeface="Times New Roman"/>
              <a:cs typeface="Times New Roman"/>
              <a:sym typeface="Times New Roman"/>
            </a:endParaRPr>
          </a:p>
        </p:txBody>
      </p:sp>
      <p:sp>
        <p:nvSpPr>
          <p:cNvPr id="251" name="Google Shape;251;p44"/>
          <p:cNvSpPr txBox="1"/>
          <p:nvPr/>
        </p:nvSpPr>
        <p:spPr>
          <a:xfrm>
            <a:off x="850300" y="3873500"/>
            <a:ext cx="9081000" cy="8133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600">
                <a:latin typeface="Times New Roman"/>
                <a:ea typeface="Times New Roman"/>
                <a:cs typeface="Times New Roman"/>
                <a:sym typeface="Times New Roman"/>
              </a:rPr>
              <a:t>Clickeando luego en los 3 puntos sobre la derecha del pedido, podrá descargar el mismo.</a:t>
            </a:r>
            <a:endParaRPr sz="2600">
              <a:latin typeface="Times New Roman"/>
              <a:ea typeface="Times New Roman"/>
              <a:cs typeface="Times New Roman"/>
              <a:sym typeface="Times New Roman"/>
            </a:endParaRPr>
          </a:p>
        </p:txBody>
      </p:sp>
      <p:pic>
        <p:nvPicPr>
          <p:cNvPr id="252" name="Google Shape;252;p44"/>
          <p:cNvPicPr preferRelativeResize="0"/>
          <p:nvPr/>
        </p:nvPicPr>
        <p:blipFill rotWithShape="1">
          <a:blip r:embed="rId3">
            <a:alphaModFix/>
          </a:blip>
          <a:srcRect b="0" l="0" r="0" t="0"/>
          <a:stretch/>
        </p:blipFill>
        <p:spPr>
          <a:xfrm>
            <a:off x="1037750" y="4786525"/>
            <a:ext cx="8706102" cy="2061050"/>
          </a:xfrm>
          <a:prstGeom prst="rect">
            <a:avLst/>
          </a:prstGeom>
          <a:noFill/>
          <a:ln cap="flat" cmpd="sng" w="9525">
            <a:solidFill>
              <a:srgbClr val="000000"/>
            </a:solidFill>
            <a:prstDash val="solid"/>
            <a:round/>
            <a:headEnd len="sm" w="sm" type="none"/>
            <a:tailEnd len="sm" w="sm" type="none"/>
          </a:ln>
        </p:spPr>
      </p:pic>
      <p:pic>
        <p:nvPicPr>
          <p:cNvPr id="253" name="Google Shape;253;p44"/>
          <p:cNvPicPr preferRelativeResize="0"/>
          <p:nvPr/>
        </p:nvPicPr>
        <p:blipFill rotWithShape="1">
          <a:blip r:embed="rId4">
            <a:alphaModFix/>
          </a:blip>
          <a:srcRect b="0" l="0" r="0" t="0"/>
          <a:stretch/>
        </p:blipFill>
        <p:spPr>
          <a:xfrm>
            <a:off x="3024825" y="2163775"/>
            <a:ext cx="4253221" cy="1572587"/>
          </a:xfrm>
          <a:prstGeom prst="rect">
            <a:avLst/>
          </a:prstGeom>
          <a:noFill/>
          <a:ln cap="flat" cmpd="sng" w="9525">
            <a:solidFill>
              <a:srgbClr val="000000"/>
            </a:solidFill>
            <a:prstDash val="solid"/>
            <a:round/>
            <a:headEnd len="sm" w="sm" type="none"/>
            <a:tailEnd len="sm" w="sm" type="none"/>
          </a:ln>
        </p:spPr>
      </p:pic>
      <p:pic>
        <p:nvPicPr>
          <p:cNvPr id="254" name="Google Shape;254;p44"/>
          <p:cNvPicPr preferRelativeResize="0"/>
          <p:nvPr/>
        </p:nvPicPr>
        <p:blipFill rotWithShape="1">
          <a:blip r:embed="rId5">
            <a:alphaModFix/>
          </a:blip>
          <a:srcRect b="0" l="0" r="0" t="0"/>
          <a:stretch/>
        </p:blipFill>
        <p:spPr>
          <a:xfrm>
            <a:off x="498100" y="392325"/>
            <a:ext cx="2526725" cy="5708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258" name="Shape 258"/>
        <p:cNvGrpSpPr/>
        <p:nvPr/>
      </p:nvGrpSpPr>
      <p:grpSpPr>
        <a:xfrm>
          <a:off x="0" y="0"/>
          <a:ext cx="0" cy="0"/>
          <a:chOff x="0" y="0"/>
          <a:chExt cx="0" cy="0"/>
        </a:xfrm>
      </p:grpSpPr>
      <p:sp>
        <p:nvSpPr>
          <p:cNvPr id="259" name="Google Shape;259;g3365c31da4c_1_34"/>
          <p:cNvSpPr txBox="1"/>
          <p:nvPr/>
        </p:nvSpPr>
        <p:spPr>
          <a:xfrm>
            <a:off x="4406898" y="492925"/>
            <a:ext cx="5266200" cy="620700"/>
          </a:xfrm>
          <a:prstGeom prst="rect">
            <a:avLst/>
          </a:prstGeom>
          <a:noFill/>
          <a:ln>
            <a:noFill/>
          </a:ln>
        </p:spPr>
        <p:txBody>
          <a:bodyPr anchorCtr="0" anchor="t" bIns="0" lIns="0" spcFirstLastPara="1" rIns="0" wrap="square" tIns="24750">
            <a:spAutoFit/>
          </a:bodyPr>
          <a:lstStyle/>
          <a:p>
            <a:pPr indent="-754380" lvl="0" marL="76708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p:txBody>
      </p:sp>
      <p:sp>
        <p:nvSpPr>
          <p:cNvPr id="260" name="Google Shape;260;g3365c31da4c_1_34"/>
          <p:cNvSpPr txBox="1"/>
          <p:nvPr/>
        </p:nvSpPr>
        <p:spPr>
          <a:xfrm>
            <a:off x="1002700" y="1295350"/>
            <a:ext cx="8496900" cy="8133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600">
                <a:latin typeface="Times New Roman"/>
                <a:ea typeface="Times New Roman"/>
                <a:cs typeface="Times New Roman"/>
                <a:sym typeface="Times New Roman"/>
              </a:rPr>
              <a:t>Al pie de la pantalla aparecerá el botón para descargar la imagen:</a:t>
            </a:r>
            <a:endParaRPr sz="2600">
              <a:latin typeface="Times New Roman"/>
              <a:ea typeface="Times New Roman"/>
              <a:cs typeface="Times New Roman"/>
              <a:sym typeface="Times New Roman"/>
            </a:endParaRPr>
          </a:p>
        </p:txBody>
      </p:sp>
      <p:pic>
        <p:nvPicPr>
          <p:cNvPr id="261" name="Google Shape;261;g3365c31da4c_1_34"/>
          <p:cNvPicPr preferRelativeResize="0"/>
          <p:nvPr/>
        </p:nvPicPr>
        <p:blipFill rotWithShape="1">
          <a:blip r:embed="rId3">
            <a:alphaModFix/>
          </a:blip>
          <a:srcRect b="0" l="0" r="0" t="0"/>
          <a:stretch/>
        </p:blipFill>
        <p:spPr>
          <a:xfrm>
            <a:off x="2383500" y="2290375"/>
            <a:ext cx="5924999" cy="4743700"/>
          </a:xfrm>
          <a:prstGeom prst="rect">
            <a:avLst/>
          </a:prstGeom>
          <a:noFill/>
          <a:ln cap="flat" cmpd="sng" w="9525">
            <a:solidFill>
              <a:srgbClr val="000000"/>
            </a:solidFill>
            <a:prstDash val="solid"/>
            <a:round/>
            <a:headEnd len="sm" w="sm" type="none"/>
            <a:tailEnd len="sm" w="sm" type="none"/>
          </a:ln>
        </p:spPr>
      </p:pic>
      <p:pic>
        <p:nvPicPr>
          <p:cNvPr id="262" name="Google Shape;262;g3365c31da4c_1_34"/>
          <p:cNvPicPr preferRelativeResize="0"/>
          <p:nvPr/>
        </p:nvPicPr>
        <p:blipFill rotWithShape="1">
          <a:blip r:embed="rId4">
            <a:alphaModFix/>
          </a:blip>
          <a:srcRect b="0" l="0" r="0" t="0"/>
          <a:stretch/>
        </p:blipFill>
        <p:spPr>
          <a:xfrm>
            <a:off x="498100" y="392325"/>
            <a:ext cx="2526725" cy="570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266" name="Shape 266"/>
        <p:cNvGrpSpPr/>
        <p:nvPr/>
      </p:nvGrpSpPr>
      <p:grpSpPr>
        <a:xfrm>
          <a:off x="0" y="0"/>
          <a:ext cx="0" cy="0"/>
          <a:chOff x="0" y="0"/>
          <a:chExt cx="0" cy="0"/>
        </a:xfrm>
      </p:grpSpPr>
      <p:sp>
        <p:nvSpPr>
          <p:cNvPr id="267" name="Google Shape;267;p46"/>
          <p:cNvSpPr txBox="1"/>
          <p:nvPr/>
        </p:nvSpPr>
        <p:spPr>
          <a:xfrm>
            <a:off x="647700" y="492925"/>
            <a:ext cx="9025500" cy="20259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       </a:t>
            </a: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12700" rtl="0" algn="l">
              <a:lnSpc>
                <a:spcPct val="100000"/>
              </a:lnSpc>
              <a:spcBef>
                <a:spcPts val="1270"/>
              </a:spcBef>
              <a:spcAft>
                <a:spcPts val="0"/>
              </a:spcAft>
              <a:buNone/>
            </a:pPr>
            <a:r>
              <a:rPr b="1" lang="en-US" sz="2600" u="sng">
                <a:latin typeface="Times New Roman"/>
                <a:ea typeface="Times New Roman"/>
                <a:cs typeface="Times New Roman"/>
                <a:sym typeface="Times New Roman"/>
              </a:rPr>
              <a:t>Consulta de Trámites por Mesa de Entradas:</a:t>
            </a:r>
            <a:r>
              <a:rPr b="1" lang="en-US" sz="2600">
                <a:latin typeface="Times New Roman"/>
                <a:ea typeface="Times New Roman"/>
                <a:cs typeface="Times New Roman"/>
                <a:sym typeface="Times New Roman"/>
              </a:rPr>
              <a:t> </a:t>
            </a:r>
            <a:r>
              <a:rPr lang="en-US" sz="2600">
                <a:latin typeface="Times New Roman"/>
                <a:ea typeface="Times New Roman"/>
                <a:cs typeface="Times New Roman"/>
                <a:sym typeface="Times New Roman"/>
              </a:rPr>
              <a:t>Esta opción le permite consultar si un trámite en formato papel o digital ya salió del Registro. </a:t>
            </a:r>
            <a:endParaRPr sz="2600">
              <a:latin typeface="Times New Roman"/>
              <a:ea typeface="Times New Roman"/>
              <a:cs typeface="Times New Roman"/>
              <a:sym typeface="Times New Roman"/>
            </a:endParaRPr>
          </a:p>
        </p:txBody>
      </p:sp>
      <p:pic>
        <p:nvPicPr>
          <p:cNvPr id="268" name="Google Shape;268;p46"/>
          <p:cNvPicPr preferRelativeResize="0"/>
          <p:nvPr/>
        </p:nvPicPr>
        <p:blipFill rotWithShape="1">
          <a:blip r:embed="rId3">
            <a:alphaModFix/>
          </a:blip>
          <a:srcRect b="12319" l="0" r="960" t="0"/>
          <a:stretch/>
        </p:blipFill>
        <p:spPr>
          <a:xfrm>
            <a:off x="787075" y="2629325"/>
            <a:ext cx="8522024" cy="1536275"/>
          </a:xfrm>
          <a:prstGeom prst="rect">
            <a:avLst/>
          </a:prstGeom>
          <a:noFill/>
          <a:ln cap="flat" cmpd="sng" w="9525">
            <a:solidFill>
              <a:srgbClr val="000000"/>
            </a:solidFill>
            <a:prstDash val="solid"/>
            <a:round/>
            <a:headEnd len="sm" w="sm" type="none"/>
            <a:tailEnd len="sm" w="sm" type="none"/>
          </a:ln>
        </p:spPr>
      </p:pic>
      <p:pic>
        <p:nvPicPr>
          <p:cNvPr id="269" name="Google Shape;269;p46"/>
          <p:cNvPicPr preferRelativeResize="0"/>
          <p:nvPr/>
        </p:nvPicPr>
        <p:blipFill rotWithShape="1">
          <a:blip r:embed="rId4">
            <a:alphaModFix/>
          </a:blip>
          <a:srcRect b="6879" l="1502" r="2794" t="4239"/>
          <a:stretch/>
        </p:blipFill>
        <p:spPr>
          <a:xfrm>
            <a:off x="1860975" y="4276100"/>
            <a:ext cx="6353274" cy="2670800"/>
          </a:xfrm>
          <a:prstGeom prst="rect">
            <a:avLst/>
          </a:prstGeom>
          <a:noFill/>
          <a:ln cap="flat" cmpd="sng" w="9525">
            <a:solidFill>
              <a:srgbClr val="000000"/>
            </a:solidFill>
            <a:prstDash val="solid"/>
            <a:round/>
            <a:headEnd len="sm" w="sm" type="none"/>
            <a:tailEnd len="sm" w="sm" type="none"/>
          </a:ln>
        </p:spPr>
      </p:pic>
      <p:pic>
        <p:nvPicPr>
          <p:cNvPr id="270" name="Google Shape;270;p46"/>
          <p:cNvPicPr preferRelativeResize="0"/>
          <p:nvPr/>
        </p:nvPicPr>
        <p:blipFill rotWithShape="1">
          <a:blip r:embed="rId5">
            <a:alphaModFix/>
          </a:blip>
          <a:srcRect b="0" l="0" r="0" t="0"/>
          <a:stretch/>
        </p:blipFill>
        <p:spPr>
          <a:xfrm>
            <a:off x="498100" y="392325"/>
            <a:ext cx="2526725" cy="5708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D4E5F5"/>
            </a:gs>
            <a:gs pos="100000">
              <a:srgbClr val="70A4D5"/>
            </a:gs>
          </a:gsLst>
          <a:path path="circle">
            <a:fillToRect b="50%" l="50%" r="50%" t="50%"/>
          </a:path>
          <a:tileRect/>
        </a:gradFill>
      </p:bgPr>
    </p:bg>
    <p:spTree>
      <p:nvGrpSpPr>
        <p:cNvPr id="274" name="Shape 274"/>
        <p:cNvGrpSpPr/>
        <p:nvPr/>
      </p:nvGrpSpPr>
      <p:grpSpPr>
        <a:xfrm>
          <a:off x="0" y="0"/>
          <a:ext cx="0" cy="0"/>
          <a:chOff x="0" y="0"/>
          <a:chExt cx="0" cy="0"/>
        </a:xfrm>
      </p:grpSpPr>
      <p:sp>
        <p:nvSpPr>
          <p:cNvPr id="275" name="Google Shape;275;g3365c31da4c_1_14"/>
          <p:cNvSpPr txBox="1"/>
          <p:nvPr/>
        </p:nvSpPr>
        <p:spPr>
          <a:xfrm>
            <a:off x="1002711" y="492933"/>
            <a:ext cx="8670600" cy="1029600"/>
          </a:xfrm>
          <a:prstGeom prst="rect">
            <a:avLst/>
          </a:prstGeom>
          <a:noFill/>
          <a:ln>
            <a:noFill/>
          </a:ln>
        </p:spPr>
        <p:txBody>
          <a:bodyPr anchorCtr="0" anchor="t" bIns="0" lIns="0" spcFirstLastPara="1" rIns="0" wrap="square" tIns="24750">
            <a:spAutoFit/>
          </a:bodyPr>
          <a:lstStyle/>
          <a:p>
            <a:pPr indent="-754380" lvl="0" marL="4053840" marR="5080" rtl="0" algn="l">
              <a:lnSpc>
                <a:spcPct val="115000"/>
              </a:lnSpc>
              <a:spcBef>
                <a:spcPts val="0"/>
              </a:spcBef>
              <a:spcAft>
                <a:spcPts val="0"/>
              </a:spcAft>
              <a:buNone/>
            </a:pPr>
            <a:r>
              <a:rPr i="1" lang="en-US" sz="1800">
                <a:latin typeface="Times New Roman"/>
                <a:ea typeface="Times New Roman"/>
                <a:cs typeface="Times New Roman"/>
                <a:sym typeface="Times New Roman"/>
              </a:rPr>
              <a:t>Ministerio de Gobierno e Innovación Pública Registro General de la Propiedad</a:t>
            </a:r>
            <a:endParaRPr sz="1800">
              <a:latin typeface="Times New Roman"/>
              <a:ea typeface="Times New Roman"/>
              <a:cs typeface="Times New Roman"/>
              <a:sym typeface="Times New Roman"/>
            </a:endParaRPr>
          </a:p>
          <a:p>
            <a:pPr indent="0" lvl="0" marL="12700" marR="250825" rtl="0" algn="l">
              <a:lnSpc>
                <a:spcPct val="115000"/>
              </a:lnSpc>
              <a:spcBef>
                <a:spcPts val="1425"/>
              </a:spcBef>
              <a:spcAft>
                <a:spcPts val="0"/>
              </a:spcAft>
              <a:buNone/>
            </a:pPr>
            <a:r>
              <a:t/>
            </a:r>
            <a:endParaRPr sz="1200">
              <a:latin typeface="Times New Roman"/>
              <a:ea typeface="Times New Roman"/>
              <a:cs typeface="Times New Roman"/>
              <a:sym typeface="Times New Roman"/>
            </a:endParaRPr>
          </a:p>
        </p:txBody>
      </p:sp>
      <p:pic>
        <p:nvPicPr>
          <p:cNvPr id="276" name="Google Shape;276;g3365c31da4c_1_14"/>
          <p:cNvPicPr preferRelativeResize="0"/>
          <p:nvPr/>
        </p:nvPicPr>
        <p:blipFill rotWithShape="1">
          <a:blip r:embed="rId3">
            <a:alphaModFix/>
          </a:blip>
          <a:srcRect b="0" l="0" r="0" t="0"/>
          <a:stretch/>
        </p:blipFill>
        <p:spPr>
          <a:xfrm>
            <a:off x="498100" y="392325"/>
            <a:ext cx="2526725" cy="570825"/>
          </a:xfrm>
          <a:prstGeom prst="rect">
            <a:avLst/>
          </a:prstGeom>
          <a:noFill/>
          <a:ln>
            <a:noFill/>
          </a:ln>
        </p:spPr>
      </p:pic>
      <p:sp>
        <p:nvSpPr>
          <p:cNvPr id="277" name="Google Shape;277;g3365c31da4c_1_14"/>
          <p:cNvSpPr txBox="1"/>
          <p:nvPr/>
        </p:nvSpPr>
        <p:spPr>
          <a:xfrm>
            <a:off x="1010711" y="2601133"/>
            <a:ext cx="8670600" cy="794700"/>
          </a:xfrm>
          <a:prstGeom prst="rect">
            <a:avLst/>
          </a:prstGeom>
          <a:noFill/>
          <a:ln>
            <a:noFill/>
          </a:ln>
        </p:spPr>
        <p:txBody>
          <a:bodyPr anchorCtr="0" anchor="t" bIns="0" lIns="0" spcFirstLastPara="1" rIns="0" wrap="square" tIns="24750">
            <a:spAutoFit/>
          </a:bodyPr>
          <a:lstStyle/>
          <a:p>
            <a:pPr indent="0" lvl="0" marL="12700" marR="250825" rtl="0" algn="ctr">
              <a:lnSpc>
                <a:spcPct val="115000"/>
              </a:lnSpc>
              <a:spcBef>
                <a:spcPts val="1425"/>
              </a:spcBef>
              <a:spcAft>
                <a:spcPts val="0"/>
              </a:spcAft>
              <a:buNone/>
            </a:pPr>
            <a:r>
              <a:rPr lang="en-US" sz="5000">
                <a:latin typeface="Times New Roman"/>
                <a:ea typeface="Times New Roman"/>
                <a:cs typeface="Times New Roman"/>
                <a:sym typeface="Times New Roman"/>
              </a:rPr>
              <a:t>¡¡¡MUCHAS GRACIAS!!!</a:t>
            </a:r>
            <a:endParaRPr sz="50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2025-05-27T09:33:57Z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2025-05-15T00:00:00Z</vt:filetime>
  </property>
  <property fmtid="{D5CDD505-2E9C-101B-9397-08002B2CF9AE}" pid="3" name="Creator">
    <vt:lpwstr>Writer</vt:lpwstr>
  </property>
  <property fmtid="{D5CDD505-2E9C-101B-9397-08002B2CF9AE}" pid="4" name="Producer">
    <vt:lpwstr>LibreOffice 25.2.0.3 (X86_64) / LibreOffice Community</vt:lpwstr>
  </property>
  <property fmtid="{D5CDD505-2E9C-101B-9397-08002B2CF9AE}" pid="5" name="LastSaved">
    <vt:filetime>2025-05-15T00:00:00Z</vt:filetime>
  </property>
</Properties>
</file>